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6" r:id="rId8"/>
    <p:sldId id="265" r:id="rId9"/>
    <p:sldId id="267" r:id="rId10"/>
    <p:sldId id="262"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58" autoAdjust="0"/>
    <p:restoredTop sz="94660"/>
  </p:normalViewPr>
  <p:slideViewPr>
    <p:cSldViewPr snapToGrid="0">
      <p:cViewPr varScale="1">
        <p:scale>
          <a:sx n="88" d="100"/>
          <a:sy n="88" d="100"/>
        </p:scale>
        <p:origin x="333"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11.jpeg>
</file>

<file path=ppt/media/image12.jpg>
</file>

<file path=ppt/media/image13.jpeg>
</file>

<file path=ppt/media/image14.jpeg>
</file>

<file path=ppt/media/image2.jpg>
</file>

<file path=ppt/media/image3.jpg>
</file>

<file path=ppt/media/image4.jpeg>
</file>

<file path=ppt/media/image5.jpeg>
</file>

<file path=ppt/media/image6.jp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31D0C0-D7E4-46C8-9066-E18495F4318E}" type="datetimeFigureOut">
              <a:rPr lang="en-US" smtClean="0"/>
              <a:t>12/20/2024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71A45B-8014-4D06-A708-FDFD784CD0C6}" type="slidenum">
              <a:rPr lang="en-US" smtClean="0"/>
              <a:t>‹#›</a:t>
            </a:fld>
            <a:endParaRPr lang="en-US"/>
          </a:p>
        </p:txBody>
      </p:sp>
    </p:spTree>
    <p:extLst>
      <p:ext uri="{BB962C8B-B14F-4D97-AF65-F5344CB8AC3E}">
        <p14:creationId xmlns:p14="http://schemas.microsoft.com/office/powerpoint/2010/main" val="42598218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71A45B-8014-4D06-A708-FDFD784CD0C6}" type="slidenum">
              <a:rPr lang="en-US" smtClean="0"/>
              <a:t>8</a:t>
            </a:fld>
            <a:endParaRPr lang="en-US"/>
          </a:p>
        </p:txBody>
      </p:sp>
    </p:spTree>
    <p:extLst>
      <p:ext uri="{BB962C8B-B14F-4D97-AF65-F5344CB8AC3E}">
        <p14:creationId xmlns:p14="http://schemas.microsoft.com/office/powerpoint/2010/main" val="12322643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A4A8D-7118-640F-8B52-B501E64BDC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DB0B8B6-53CB-6B4B-A8A6-CAB7405339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BEAB396-ED3D-E869-24D6-5D504BDF6AE2}"/>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5" name="Footer Placeholder 4">
            <a:extLst>
              <a:ext uri="{FF2B5EF4-FFF2-40B4-BE49-F238E27FC236}">
                <a16:creationId xmlns:a16="http://schemas.microsoft.com/office/drawing/2014/main" id="{F5CB86CA-29B1-6D50-8168-AA782E28F4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07F819-6260-33BA-60F4-D4DF383CF573}"/>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2595156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E6A59-98C6-D3B0-22DA-A626D41D891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C11D1A1-6538-8FA4-F7ED-1705E3419A9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038FC3-B199-AB8A-1DA2-CD8BD2FA574E}"/>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5" name="Footer Placeholder 4">
            <a:extLst>
              <a:ext uri="{FF2B5EF4-FFF2-40B4-BE49-F238E27FC236}">
                <a16:creationId xmlns:a16="http://schemas.microsoft.com/office/drawing/2014/main" id="{8F1651B9-83AF-2E6F-EF43-369DF3C10A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238C84-000A-A030-3698-1B57D1B05937}"/>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862821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BE3920-CDF1-7D9C-03D8-11021A6A3E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1F7CA2-B3A7-288C-C901-3040DABEA0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618834-6536-9C76-378B-80CC0BB55007}"/>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5" name="Footer Placeholder 4">
            <a:extLst>
              <a:ext uri="{FF2B5EF4-FFF2-40B4-BE49-F238E27FC236}">
                <a16:creationId xmlns:a16="http://schemas.microsoft.com/office/drawing/2014/main" id="{4B17D153-7322-F582-DE5B-B519F51C6B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90CF20-089B-14C3-F02C-8337543BA3A9}"/>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345799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0DB73-5A69-739C-A406-A4B8DABE9E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7A5589-6E29-51A8-2B6A-D1B54D71A5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1635D9-67BB-B44A-FE01-4B795DF0DC8E}"/>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5" name="Footer Placeholder 4">
            <a:extLst>
              <a:ext uri="{FF2B5EF4-FFF2-40B4-BE49-F238E27FC236}">
                <a16:creationId xmlns:a16="http://schemas.microsoft.com/office/drawing/2014/main" id="{A84D2070-B488-0A7C-FAFD-722F54A3BB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25BD4-59AE-8646-7E70-26B127E300AF}"/>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1533181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9B0CA-0D1B-F63E-C257-A4B3BC53FAD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668573-26F1-E89C-B39E-D6B70B84F46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4273E33-7E56-F45F-3B33-3F21FF66C337}"/>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5" name="Footer Placeholder 4">
            <a:extLst>
              <a:ext uri="{FF2B5EF4-FFF2-40B4-BE49-F238E27FC236}">
                <a16:creationId xmlns:a16="http://schemas.microsoft.com/office/drawing/2014/main" id="{C2265838-02B9-0B20-CF8F-53A63368C2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C75C10-A365-85C4-956A-EDB0D0E715E8}"/>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3212916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C1802-49F3-D638-E673-FEE9A5312F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1651E8-8ED8-B90E-2F87-58F3A788699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CC82606-EF98-B292-2D26-72CCEC800C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8A9FF5-0F24-456C-75B1-F9B13C5AD69D}"/>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6" name="Footer Placeholder 5">
            <a:extLst>
              <a:ext uri="{FF2B5EF4-FFF2-40B4-BE49-F238E27FC236}">
                <a16:creationId xmlns:a16="http://schemas.microsoft.com/office/drawing/2014/main" id="{8F02F654-AEB2-F76D-C727-60D979A321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D31338-2267-4697-F590-7CBAB2D4F427}"/>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1375961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FC613-FE49-B361-F083-235C35E14F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A282A9-78AF-A157-B3A6-A49C6EB9CA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D001A50-24FD-2CA6-D4B5-78474E274A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B67327-E3D7-432D-89DB-003C02A996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8FEBDA-CC6D-8259-D622-CB611739522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D5C5E6-12F8-7756-F9A3-767ABAEC2CDA}"/>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8" name="Footer Placeholder 7">
            <a:extLst>
              <a:ext uri="{FF2B5EF4-FFF2-40B4-BE49-F238E27FC236}">
                <a16:creationId xmlns:a16="http://schemas.microsoft.com/office/drawing/2014/main" id="{CF68D8E7-8A87-2787-C365-2821A25824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595DFB-B8B7-7C0E-0B16-F35E289DB6FD}"/>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777145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8E243-B4EF-E5F4-1C42-82827B4B0F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17E2F6-5B9A-15C7-017F-A51CEE675B73}"/>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4" name="Footer Placeholder 3">
            <a:extLst>
              <a:ext uri="{FF2B5EF4-FFF2-40B4-BE49-F238E27FC236}">
                <a16:creationId xmlns:a16="http://schemas.microsoft.com/office/drawing/2014/main" id="{78D070A8-5A18-13EF-0440-D9F10D5BDA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FC6CD3-2DB4-3CAE-537A-36DBC9CE401F}"/>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3305365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00D8FB-15B9-9961-9D55-8DDCA82960DC}"/>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3" name="Footer Placeholder 2">
            <a:extLst>
              <a:ext uri="{FF2B5EF4-FFF2-40B4-BE49-F238E27FC236}">
                <a16:creationId xmlns:a16="http://schemas.microsoft.com/office/drawing/2014/main" id="{08D5F1C4-B077-1AEE-CE33-DFC019FF96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94A1F4-14CA-8745-5B7B-C1322BBF44EB}"/>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14434294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4547C-454B-CE7D-F8FD-6FB814CDBD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14F584-786D-3DF6-F622-61EF8E6296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FAFDD9-263A-6819-66B7-DBA95839A3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8643A6-8925-7490-871E-5FE275D1FF78}"/>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6" name="Footer Placeholder 5">
            <a:extLst>
              <a:ext uri="{FF2B5EF4-FFF2-40B4-BE49-F238E27FC236}">
                <a16:creationId xmlns:a16="http://schemas.microsoft.com/office/drawing/2014/main" id="{3958899B-3930-AC8F-6F77-8BB9BD06E4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1281B6-8F05-8B35-010A-8614E45EA4FA}"/>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3352320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C3732-7E1E-D6F3-A6A8-B3A89C8D7E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A02FEDD-8264-F915-3EEB-6A00E52E6E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F8A5E7-9180-ACC6-9881-B4E5D52978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092BE2-2E08-3C44-44F4-1423A1E9D3CC}"/>
              </a:ext>
            </a:extLst>
          </p:cNvPr>
          <p:cNvSpPr>
            <a:spLocks noGrp="1"/>
          </p:cNvSpPr>
          <p:nvPr>
            <p:ph type="dt" sz="half" idx="10"/>
          </p:nvPr>
        </p:nvSpPr>
        <p:spPr/>
        <p:txBody>
          <a:bodyPr/>
          <a:lstStyle/>
          <a:p>
            <a:fld id="{92E91A75-12FF-407D-83CC-94F7A1DE46F5}" type="datetimeFigureOut">
              <a:rPr lang="en-US" smtClean="0"/>
              <a:t>12/20/2024</a:t>
            </a:fld>
            <a:endParaRPr lang="en-US"/>
          </a:p>
        </p:txBody>
      </p:sp>
      <p:sp>
        <p:nvSpPr>
          <p:cNvPr id="6" name="Footer Placeholder 5">
            <a:extLst>
              <a:ext uri="{FF2B5EF4-FFF2-40B4-BE49-F238E27FC236}">
                <a16:creationId xmlns:a16="http://schemas.microsoft.com/office/drawing/2014/main" id="{5D6D9F87-FC9B-BFE5-81ED-8EFAD2AA76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AC84FE-32A5-6375-D662-E6628DFFBD4B}"/>
              </a:ext>
            </a:extLst>
          </p:cNvPr>
          <p:cNvSpPr>
            <a:spLocks noGrp="1"/>
          </p:cNvSpPr>
          <p:nvPr>
            <p:ph type="sldNum" sz="quarter" idx="12"/>
          </p:nvPr>
        </p:nvSpPr>
        <p:spPr/>
        <p:txBody>
          <a:bodyPr/>
          <a:lstStyle/>
          <a:p>
            <a:fld id="{89A5217E-424A-488A-96D1-0707160320BF}" type="slidenum">
              <a:rPr lang="en-US" smtClean="0"/>
              <a:t>‹#›</a:t>
            </a:fld>
            <a:endParaRPr lang="en-US"/>
          </a:p>
        </p:txBody>
      </p:sp>
    </p:spTree>
    <p:extLst>
      <p:ext uri="{BB962C8B-B14F-4D97-AF65-F5344CB8AC3E}">
        <p14:creationId xmlns:p14="http://schemas.microsoft.com/office/powerpoint/2010/main" val="3290384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F1E351-0929-E941-CD3F-1369BC1B0E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9833AF-7596-05B4-B1CC-46C9E45B61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5AD454-1ABB-9335-D227-6F0EEAE4F3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2E91A75-12FF-407D-83CC-94F7A1DE46F5}" type="datetimeFigureOut">
              <a:rPr lang="en-US" smtClean="0"/>
              <a:t>12/20/2024</a:t>
            </a:fld>
            <a:endParaRPr lang="en-US"/>
          </a:p>
        </p:txBody>
      </p:sp>
      <p:sp>
        <p:nvSpPr>
          <p:cNvPr id="5" name="Footer Placeholder 4">
            <a:extLst>
              <a:ext uri="{FF2B5EF4-FFF2-40B4-BE49-F238E27FC236}">
                <a16:creationId xmlns:a16="http://schemas.microsoft.com/office/drawing/2014/main" id="{0A0ABBF9-56A4-A976-7A11-AB0835F01D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E0559AD-756F-2C91-4C76-6881CA73FE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9A5217E-424A-488A-96D1-0707160320BF}" type="slidenum">
              <a:rPr lang="en-US" smtClean="0"/>
              <a:t>‹#›</a:t>
            </a:fld>
            <a:endParaRPr lang="en-US"/>
          </a:p>
        </p:txBody>
      </p:sp>
    </p:spTree>
    <p:extLst>
      <p:ext uri="{BB962C8B-B14F-4D97-AF65-F5344CB8AC3E}">
        <p14:creationId xmlns:p14="http://schemas.microsoft.com/office/powerpoint/2010/main" val="7632135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802086" cy="68580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BCD9693-295B-1175-DADE-3D35D7F62942}"/>
              </a:ext>
            </a:extLst>
          </p:cNvPr>
          <p:cNvSpPr>
            <a:spLocks noGrp="1"/>
          </p:cNvSpPr>
          <p:nvPr>
            <p:ph type="ctrTitle"/>
          </p:nvPr>
        </p:nvSpPr>
        <p:spPr>
          <a:xfrm>
            <a:off x="803665" y="1396131"/>
            <a:ext cx="3616913" cy="2795160"/>
          </a:xfrm>
        </p:spPr>
        <p:txBody>
          <a:bodyPr>
            <a:normAutofit/>
          </a:bodyPr>
          <a:lstStyle/>
          <a:p>
            <a:r>
              <a:rPr lang="en-US" sz="4400"/>
              <a:t>Database for ‘Intervue’</a:t>
            </a:r>
            <a:br>
              <a:rPr lang="en-US" sz="4400"/>
            </a:br>
            <a:br>
              <a:rPr lang="en-US" sz="4400"/>
            </a:br>
            <a:r>
              <a:rPr lang="en-US" sz="3200"/>
              <a:t>DBMS Final Project</a:t>
            </a:r>
            <a:endParaRPr lang="en-US" sz="4400" dirty="0"/>
          </a:p>
        </p:txBody>
      </p:sp>
      <p:pic>
        <p:nvPicPr>
          <p:cNvPr id="5" name="Video 4" descr="Electronic System">
            <a:extLst>
              <a:ext uri="{FF2B5EF4-FFF2-40B4-BE49-F238E27FC236}">
                <a16:creationId xmlns:a16="http://schemas.microsoft.com/office/drawing/2014/main" id="{8B694BC0-2332-0989-9C3F-56D7341F36D1}"/>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5895751" y="1813015"/>
            <a:ext cx="5708649" cy="3201995"/>
          </a:xfrm>
          <a:prstGeom prst="rect">
            <a:avLst/>
          </a:prstGeom>
        </p:spPr>
      </p:pic>
    </p:spTree>
    <p:extLst>
      <p:ext uri="{BB962C8B-B14F-4D97-AF65-F5344CB8AC3E}">
        <p14:creationId xmlns:p14="http://schemas.microsoft.com/office/powerpoint/2010/main" val="3602822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100000"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bstract image of large maze">
            <a:extLst>
              <a:ext uri="{FF2B5EF4-FFF2-40B4-BE49-F238E27FC236}">
                <a16:creationId xmlns:a16="http://schemas.microsoft.com/office/drawing/2014/main" id="{30E29FF3-ABE3-F8B3-35AE-BDF80B4AB7B6}"/>
              </a:ext>
            </a:extLst>
          </p:cNvPr>
          <p:cNvPicPr>
            <a:picLocks noChangeAspect="1"/>
          </p:cNvPicPr>
          <p:nvPr/>
        </p:nvPicPr>
        <p:blipFill>
          <a:blip r:embed="rId2">
            <a:alphaModFix amt="50000"/>
            <a:extLst>
              <a:ext uri="{28A0092B-C50C-407E-A947-70E740481C1C}">
                <a14:useLocalDpi xmlns:a14="http://schemas.microsoft.com/office/drawing/2010/main" val="0"/>
              </a:ext>
            </a:extLst>
          </a:blip>
          <a:srcRect t="10017"/>
          <a:stretch/>
        </p:blipFill>
        <p:spPr>
          <a:xfrm>
            <a:off x="20" y="0"/>
            <a:ext cx="12191980" cy="6856718"/>
          </a:xfrm>
          <a:prstGeom prst="rect">
            <a:avLst/>
          </a:prstGeom>
        </p:spPr>
      </p:pic>
      <p:sp>
        <p:nvSpPr>
          <p:cNvPr id="4" name="TextBox 3">
            <a:extLst>
              <a:ext uri="{FF2B5EF4-FFF2-40B4-BE49-F238E27FC236}">
                <a16:creationId xmlns:a16="http://schemas.microsoft.com/office/drawing/2014/main" id="{20CAF419-6B6B-200A-309C-089D973CD4F8}"/>
              </a:ext>
            </a:extLst>
          </p:cNvPr>
          <p:cNvSpPr txBox="1"/>
          <p:nvPr/>
        </p:nvSpPr>
        <p:spPr>
          <a:xfrm>
            <a:off x="486376" y="481510"/>
            <a:ext cx="8633638" cy="707886"/>
          </a:xfrm>
          <a:prstGeom prst="rect">
            <a:avLst/>
          </a:prstGeom>
          <a:noFill/>
        </p:spPr>
        <p:txBody>
          <a:bodyPr wrap="square" rtlCol="0">
            <a:spAutoFit/>
          </a:bodyPr>
          <a:lstStyle/>
          <a:p>
            <a:r>
              <a:rPr lang="en-US" sz="4000" dirty="0">
                <a:latin typeface="+mj-lt"/>
              </a:rPr>
              <a:t>Expected Outcomes </a:t>
            </a:r>
          </a:p>
        </p:txBody>
      </p:sp>
      <p:sp>
        <p:nvSpPr>
          <p:cNvPr id="9" name="Rectangle 3">
            <a:extLst>
              <a:ext uri="{FF2B5EF4-FFF2-40B4-BE49-F238E27FC236}">
                <a16:creationId xmlns:a16="http://schemas.microsoft.com/office/drawing/2014/main" id="{8022D34F-6BD4-6BA5-2D5D-173ECC6FE55C}"/>
              </a:ext>
            </a:extLst>
          </p:cNvPr>
          <p:cNvSpPr>
            <a:spLocks noChangeArrowheads="1"/>
          </p:cNvSpPr>
          <p:nvPr/>
        </p:nvSpPr>
        <p:spPr bwMode="auto">
          <a:xfrm>
            <a:off x="484852" y="1058059"/>
            <a:ext cx="7612596" cy="5447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j-lt"/>
              </a:rPr>
              <a:t>Centralized data management for clients, candidates, and interviewers.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j-lt"/>
              </a:rPr>
              <a:t>Seamless tracking of job postings, applications, and interview outcomes.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j-lt"/>
              </a:rPr>
              <a:t>Streamlined candidate matching process based on skills and qualifications.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j-lt"/>
              </a:rPr>
              <a:t>Standardized feedback mechanisms and detailed performance reports for client companies.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j-lt"/>
              </a:rPr>
              <a:t>Enhanced operational efficiency </a:t>
            </a:r>
          </a:p>
        </p:txBody>
      </p:sp>
      <p:pic>
        <p:nvPicPr>
          <p:cNvPr id="5" name="Picture 4" descr="Calculator and a pen on a desk">
            <a:extLst>
              <a:ext uri="{FF2B5EF4-FFF2-40B4-BE49-F238E27FC236}">
                <a16:creationId xmlns:a16="http://schemas.microsoft.com/office/drawing/2014/main" id="{88E06820-0A35-AD9E-494E-F9B4BC03250A}"/>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5468983" y="-1282"/>
            <a:ext cx="6721493" cy="6858000"/>
          </a:xfrm>
          <a:prstGeom prst="rect">
            <a:avLst/>
          </a:prstGeom>
        </p:spPr>
      </p:pic>
    </p:spTree>
    <p:extLst>
      <p:ext uri="{BB962C8B-B14F-4D97-AF65-F5344CB8AC3E}">
        <p14:creationId xmlns:p14="http://schemas.microsoft.com/office/powerpoint/2010/main" val="3974533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Top view of cubes connected with black lines">
            <a:extLst>
              <a:ext uri="{FF2B5EF4-FFF2-40B4-BE49-F238E27FC236}">
                <a16:creationId xmlns:a16="http://schemas.microsoft.com/office/drawing/2014/main" id="{33273E27-EA82-A693-8388-7C3D0A8D7DA8}"/>
              </a:ext>
            </a:extLst>
          </p:cNvPr>
          <p:cNvPicPr>
            <a:picLocks noChangeAspect="1"/>
          </p:cNvPicPr>
          <p:nvPr/>
        </p:nvPicPr>
        <p:blipFill>
          <a:blip r:embed="rId2"/>
          <a:srcRect l="25378" r="15456"/>
          <a:stretch/>
        </p:blipFill>
        <p:spPr>
          <a:xfrm>
            <a:off x="-1" y="-2"/>
            <a:ext cx="5410198" cy="6858002"/>
          </a:xfrm>
          <a:prstGeom prst="rect">
            <a:avLst/>
          </a:prstGeom>
        </p:spPr>
      </p:pic>
      <p:sp useBgFill="1">
        <p:nvSpPr>
          <p:cNvPr id="37" name="Rectangle 36">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18EBC8-05D9-014A-DA03-88CCEC62FEBE}"/>
              </a:ext>
            </a:extLst>
          </p:cNvPr>
          <p:cNvSpPr>
            <a:spLocks noGrp="1"/>
          </p:cNvSpPr>
          <p:nvPr>
            <p:ph type="title"/>
          </p:nvPr>
        </p:nvSpPr>
        <p:spPr>
          <a:xfrm>
            <a:off x="6115317" y="405685"/>
            <a:ext cx="5464968" cy="1559301"/>
          </a:xfrm>
        </p:spPr>
        <p:txBody>
          <a:bodyPr>
            <a:normAutofit/>
          </a:bodyPr>
          <a:lstStyle/>
          <a:p>
            <a:r>
              <a:rPr lang="en-US" sz="4000"/>
              <a:t>Conclusion </a:t>
            </a:r>
          </a:p>
        </p:txBody>
      </p:sp>
      <p:sp>
        <p:nvSpPr>
          <p:cNvPr id="3" name="Content Placeholder 2">
            <a:extLst>
              <a:ext uri="{FF2B5EF4-FFF2-40B4-BE49-F238E27FC236}">
                <a16:creationId xmlns:a16="http://schemas.microsoft.com/office/drawing/2014/main" id="{E95096FE-20FC-7C88-D2D6-E0ED1F5BFC0D}"/>
              </a:ext>
            </a:extLst>
          </p:cNvPr>
          <p:cNvSpPr>
            <a:spLocks noGrp="1"/>
          </p:cNvSpPr>
          <p:nvPr>
            <p:ph idx="1"/>
          </p:nvPr>
        </p:nvSpPr>
        <p:spPr>
          <a:xfrm>
            <a:off x="6115317" y="2743200"/>
            <a:ext cx="5247340" cy="3496878"/>
          </a:xfrm>
        </p:spPr>
        <p:txBody>
          <a:bodyPr anchor="ctr">
            <a:normAutofit/>
          </a:bodyPr>
          <a:lstStyle/>
          <a:p>
            <a:r>
              <a:rPr lang="en-US" sz="2000"/>
              <a:t>In conclusion, the proposed database system will centralize data, streamline processes, and enhance decision-making for Intervue. By improving efficiency, accuracy, and scalability, it will provide a seamless experience for clients, candidates, and interviewers, ensuring long-term success and growth for the platform.</a:t>
            </a:r>
          </a:p>
        </p:txBody>
      </p:sp>
    </p:spTree>
    <p:extLst>
      <p:ext uri="{BB962C8B-B14F-4D97-AF65-F5344CB8AC3E}">
        <p14:creationId xmlns:p14="http://schemas.microsoft.com/office/powerpoint/2010/main" val="126890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10" name="Freeform: Shape 9">
            <a:extLst>
              <a:ext uri="{FF2B5EF4-FFF2-40B4-BE49-F238E27FC236}">
                <a16:creationId xmlns:a16="http://schemas.microsoft.com/office/drawing/2014/main" id="{8DBEAE55-3EA1-41D7-A212-5F7D8986C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21220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CFC5F0E7-644F-4101-BE72-12825CF537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17551"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3" name="Picture 2" descr="People at a job interview">
            <a:extLst>
              <a:ext uri="{FF2B5EF4-FFF2-40B4-BE49-F238E27FC236}">
                <a16:creationId xmlns:a16="http://schemas.microsoft.com/office/drawing/2014/main" id="{6AC0D96F-1B37-42D7-6396-0B80222863BA}"/>
              </a:ext>
            </a:extLst>
          </p:cNvPr>
          <p:cNvPicPr>
            <a:picLocks noChangeAspect="1"/>
          </p:cNvPicPr>
          <p:nvPr/>
        </p:nvPicPr>
        <p:blipFill>
          <a:blip r:embed="rId2">
            <a:alphaModFix amt="35000"/>
            <a:extLst>
              <a:ext uri="{28A0092B-C50C-407E-A947-70E740481C1C}">
                <a14:useLocalDpi xmlns:a14="http://schemas.microsoft.com/office/drawing/2010/main" val="0"/>
              </a:ext>
            </a:extLst>
          </a:blip>
          <a:srcRect r="7074" b="-1"/>
          <a:stretch/>
        </p:blipFill>
        <p:spPr>
          <a:xfrm>
            <a:off x="2644776" y="10"/>
            <a:ext cx="9547224" cy="6857990"/>
          </a:xfrm>
          <a:custGeom>
            <a:avLst/>
            <a:gdLst/>
            <a:ahLst/>
            <a:cxnLst/>
            <a:rect l="l" t="t" r="r" b="b"/>
            <a:pathLst>
              <a:path w="9547224" h="6858000">
                <a:moveTo>
                  <a:pt x="1623023" y="0"/>
                </a:moveTo>
                <a:lnTo>
                  <a:pt x="2716256" y="0"/>
                </a:lnTo>
                <a:lnTo>
                  <a:pt x="3032455" y="0"/>
                </a:lnTo>
                <a:lnTo>
                  <a:pt x="3496422" y="0"/>
                </a:lnTo>
                <a:lnTo>
                  <a:pt x="5205951" y="0"/>
                </a:lnTo>
                <a:lnTo>
                  <a:pt x="9547224" y="0"/>
                </a:lnTo>
                <a:lnTo>
                  <a:pt x="9547224" y="6858000"/>
                </a:lnTo>
                <a:lnTo>
                  <a:pt x="5205951" y="6858000"/>
                </a:lnTo>
                <a:lnTo>
                  <a:pt x="3496422" y="6858000"/>
                </a:lnTo>
                <a:lnTo>
                  <a:pt x="3032455"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
        <p:nvSpPr>
          <p:cNvPr id="14" name="Freeform: Shape 13">
            <a:extLst>
              <a:ext uri="{FF2B5EF4-FFF2-40B4-BE49-F238E27FC236}">
                <a16:creationId xmlns:a16="http://schemas.microsoft.com/office/drawing/2014/main" id="{B1F9B6B4-B0C4-45C6-A086-901C960D0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644774" y="0"/>
            <a:ext cx="2756893" cy="6858000"/>
          </a:xfrm>
          <a:custGeom>
            <a:avLst/>
            <a:gdLst>
              <a:gd name="connsiteX0" fmla="*/ 1133870 w 2756893"/>
              <a:gd name="connsiteY0" fmla="*/ 0 h 6858000"/>
              <a:gd name="connsiteX1" fmla="*/ 898082 w 2756893"/>
              <a:gd name="connsiteY1" fmla="*/ 0 h 6858000"/>
              <a:gd name="connsiteX2" fmla="*/ 920668 w 2756893"/>
              <a:gd name="connsiteY2" fmla="*/ 14997 h 6858000"/>
              <a:gd name="connsiteX3" fmla="*/ 2554961 w 2756893"/>
              <a:gd name="connsiteY3" fmla="*/ 3621656 h 6858000"/>
              <a:gd name="connsiteX4" fmla="*/ 641513 w 2756893"/>
              <a:gd name="connsiteY4" fmla="*/ 6374814 h 6858000"/>
              <a:gd name="connsiteX5" fmla="*/ 114086 w 2756893"/>
              <a:gd name="connsiteY5" fmla="*/ 6780599 h 6858000"/>
              <a:gd name="connsiteX6" fmla="*/ 0 w 2756893"/>
              <a:gd name="connsiteY6" fmla="*/ 6858000 h 6858000"/>
              <a:gd name="connsiteX7" fmla="*/ 40637 w 2756893"/>
              <a:gd name="connsiteY7" fmla="*/ 6858000 h 6858000"/>
              <a:gd name="connsiteX8" fmla="*/ 254139 w 2756893"/>
              <a:gd name="connsiteY8" fmla="*/ 6858000 h 6858000"/>
              <a:gd name="connsiteX9" fmla="*/ 365895 w 2756893"/>
              <a:gd name="connsiteY9" fmla="*/ 6780599 h 6858000"/>
              <a:gd name="connsiteX10" fmla="*/ 882543 w 2756893"/>
              <a:gd name="connsiteY10" fmla="*/ 6374814 h 6858000"/>
              <a:gd name="connsiteX11" fmla="*/ 2756893 w 2756893"/>
              <a:gd name="connsiteY11" fmla="*/ 3621656 h 6858000"/>
              <a:gd name="connsiteX12" fmla="*/ 1155994 w 2756893"/>
              <a:gd name="connsiteY12"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56893" h="6858000">
                <a:moveTo>
                  <a:pt x="1133870" y="0"/>
                </a:moveTo>
                <a:lnTo>
                  <a:pt x="898082" y="0"/>
                </a:lnTo>
                <a:lnTo>
                  <a:pt x="920668" y="14997"/>
                </a:lnTo>
                <a:cubicBezTo>
                  <a:pt x="1969257" y="754641"/>
                  <a:pt x="2554961" y="2093192"/>
                  <a:pt x="2554961" y="3621656"/>
                </a:cubicBezTo>
                <a:cubicBezTo>
                  <a:pt x="2554961" y="4969131"/>
                  <a:pt x="1606863" y="5602839"/>
                  <a:pt x="641513" y="6374814"/>
                </a:cubicBezTo>
                <a:cubicBezTo>
                  <a:pt x="465717" y="6515397"/>
                  <a:pt x="291531" y="6653108"/>
                  <a:pt x="114086" y="6780599"/>
                </a:cubicBezTo>
                <a:lnTo>
                  <a:pt x="0" y="6858000"/>
                </a:lnTo>
                <a:lnTo>
                  <a:pt x="40637" y="6858000"/>
                </a:lnTo>
                <a:lnTo>
                  <a:pt x="254139" y="6858000"/>
                </a:lnTo>
                <a:lnTo>
                  <a:pt x="365895" y="6780599"/>
                </a:lnTo>
                <a:cubicBezTo>
                  <a:pt x="539713" y="6653108"/>
                  <a:pt x="710340" y="6515397"/>
                  <a:pt x="882543" y="6374814"/>
                </a:cubicBezTo>
                <a:cubicBezTo>
                  <a:pt x="1828168" y="5602839"/>
                  <a:pt x="2756893" y="4969131"/>
                  <a:pt x="2756893" y="3621656"/>
                </a:cubicBezTo>
                <a:cubicBezTo>
                  <a:pt x="2756893" y="2093192"/>
                  <a:pt x="2183157" y="754641"/>
                  <a:pt x="1155994" y="14997"/>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extBox 4">
            <a:extLst>
              <a:ext uri="{FF2B5EF4-FFF2-40B4-BE49-F238E27FC236}">
                <a16:creationId xmlns:a16="http://schemas.microsoft.com/office/drawing/2014/main" id="{423B9B16-2B9B-BF5A-9DBF-E8547F62BC08}"/>
              </a:ext>
            </a:extLst>
          </p:cNvPr>
          <p:cNvSpPr txBox="1"/>
          <p:nvPr/>
        </p:nvSpPr>
        <p:spPr>
          <a:xfrm>
            <a:off x="276447" y="457200"/>
            <a:ext cx="11642651" cy="1107996"/>
          </a:xfrm>
          <a:prstGeom prst="rect">
            <a:avLst/>
          </a:prstGeom>
          <a:noFill/>
        </p:spPr>
        <p:txBody>
          <a:bodyPr wrap="square" rtlCol="0">
            <a:spAutoFit/>
          </a:bodyPr>
          <a:lstStyle/>
          <a:p>
            <a:r>
              <a:rPr lang="en-US" sz="6600" dirty="0">
                <a:latin typeface="+mj-lt"/>
              </a:rPr>
              <a:t>What is Intervue?</a:t>
            </a:r>
          </a:p>
        </p:txBody>
      </p:sp>
      <p:sp>
        <p:nvSpPr>
          <p:cNvPr id="6" name="TextBox 5">
            <a:extLst>
              <a:ext uri="{FF2B5EF4-FFF2-40B4-BE49-F238E27FC236}">
                <a16:creationId xmlns:a16="http://schemas.microsoft.com/office/drawing/2014/main" id="{EA30488E-E724-383F-7E47-AB823BF03ECA}"/>
              </a:ext>
            </a:extLst>
          </p:cNvPr>
          <p:cNvSpPr txBox="1"/>
          <p:nvPr/>
        </p:nvSpPr>
        <p:spPr>
          <a:xfrm>
            <a:off x="414670" y="2190307"/>
            <a:ext cx="8197702" cy="3385542"/>
          </a:xfrm>
          <a:prstGeom prst="rect">
            <a:avLst/>
          </a:prstGeom>
          <a:noFill/>
        </p:spPr>
        <p:txBody>
          <a:bodyPr wrap="square" rtlCol="0">
            <a:spAutoFit/>
          </a:bodyPr>
          <a:lstStyle/>
          <a:p>
            <a:r>
              <a:rPr lang="en-US" sz="2800" kern="0" dirty="0">
                <a:effectLst/>
                <a:ea typeface="Times New Roman" panose="02020603050405020304" pitchFamily="18" charset="0"/>
                <a:cs typeface="Times New Roman" panose="02020603050405020304" pitchFamily="18" charset="0"/>
              </a:rPr>
              <a:t>Intervue is an innovative </a:t>
            </a:r>
            <a:r>
              <a:rPr lang="en-US" sz="2800" b="1" kern="0" dirty="0">
                <a:effectLst/>
                <a:ea typeface="Times New Roman" panose="02020603050405020304" pitchFamily="18" charset="0"/>
                <a:cs typeface="Times New Roman" panose="02020603050405020304" pitchFamily="18" charset="0"/>
              </a:rPr>
              <a:t>Interview-as-a-Service</a:t>
            </a:r>
            <a:r>
              <a:rPr lang="en-US" sz="2800" kern="0" dirty="0">
                <a:effectLst/>
                <a:ea typeface="Times New Roman" panose="02020603050405020304" pitchFamily="18" charset="0"/>
                <a:cs typeface="Times New Roman" panose="02020603050405020304" pitchFamily="18" charset="0"/>
              </a:rPr>
              <a:t> platform that bridges the gap between companies and candidates by providing professional interview services. It acts as a mediator, ensuring that client companies receive high-quality candidate assessments through structured and efficient processes.</a:t>
            </a:r>
            <a:endParaRPr lang="en-US" sz="2800" kern="100" dirty="0">
              <a:effectLst/>
              <a:ea typeface="Aptos" panose="020B000402020202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949348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089790-F4B6-46A7-BB28-7B74A9A9E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Business handshake">
            <a:extLst>
              <a:ext uri="{FF2B5EF4-FFF2-40B4-BE49-F238E27FC236}">
                <a16:creationId xmlns:a16="http://schemas.microsoft.com/office/drawing/2014/main" id="{9401860C-778E-6B06-CEF6-BB26A6A8E941}"/>
              </a:ext>
            </a:extLst>
          </p:cNvPr>
          <p:cNvPicPr>
            <a:picLocks noChangeAspect="1"/>
          </p:cNvPicPr>
          <p:nvPr/>
        </p:nvPicPr>
        <p:blipFill>
          <a:blip r:embed="rId2">
            <a:alphaModFix amt="54000"/>
            <a:extLst>
              <a:ext uri="{28A0092B-C50C-407E-A947-70E740481C1C}">
                <a14:useLocalDpi xmlns:a14="http://schemas.microsoft.com/office/drawing/2010/main" val="0"/>
              </a:ext>
            </a:extLst>
          </a:blip>
          <a:srcRect t="20267" b="5167"/>
          <a:stretch/>
        </p:blipFill>
        <p:spPr>
          <a:xfrm>
            <a:off x="-305" y="0"/>
            <a:ext cx="12192000" cy="6068290"/>
          </a:xfrm>
          <a:prstGeom prst="rect">
            <a:avLst/>
          </a:prstGeom>
        </p:spPr>
      </p:pic>
      <p:grpSp>
        <p:nvGrpSpPr>
          <p:cNvPr id="10" name="Group 9">
            <a:extLst>
              <a:ext uri="{FF2B5EF4-FFF2-40B4-BE49-F238E27FC236}">
                <a16:creationId xmlns:a16="http://schemas.microsoft.com/office/drawing/2014/main" id="{9DE3F54D-33BC-4382-A2AB-5E002F0F11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5029199"/>
            <a:ext cx="12228128" cy="1828800"/>
            <a:chOff x="-305" y="2987478"/>
            <a:chExt cx="12188952" cy="1828800"/>
          </a:xfrm>
        </p:grpSpPr>
        <p:sp>
          <p:nvSpPr>
            <p:cNvPr id="11" name="Freeform: Shape 10">
              <a:extLst>
                <a:ext uri="{FF2B5EF4-FFF2-40B4-BE49-F238E27FC236}">
                  <a16:creationId xmlns:a16="http://schemas.microsoft.com/office/drawing/2014/main" id="{6798451A-4EC8-4869-8DFB-BCE4E00BE5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2987478"/>
              <a:ext cx="12188952" cy="1099712"/>
            </a:xfrm>
            <a:custGeom>
              <a:avLst/>
              <a:gdLst>
                <a:gd name="connsiteX0" fmla="*/ 9182100 w 9182100"/>
                <a:gd name="connsiteY0" fmla="*/ 396420 h 932744"/>
                <a:gd name="connsiteX1" fmla="*/ 9103805 w 9182100"/>
                <a:gd name="connsiteY1" fmla="*/ 392229 h 932744"/>
                <a:gd name="connsiteX2" fmla="*/ 8712422 w 9182100"/>
                <a:gd name="connsiteY2" fmla="*/ 359749 h 932744"/>
                <a:gd name="connsiteX3" fmla="*/ 8322755 w 9182100"/>
                <a:gd name="connsiteY3" fmla="*/ 313362 h 932744"/>
                <a:gd name="connsiteX4" fmla="*/ 8134826 w 9182100"/>
                <a:gd name="connsiteY4" fmla="*/ 283930 h 932744"/>
                <a:gd name="connsiteX5" fmla="*/ 8090916 w 9182100"/>
                <a:gd name="connsiteY5" fmla="*/ 275643 h 932744"/>
                <a:gd name="connsiteX6" fmla="*/ 8069485 w 9182100"/>
                <a:gd name="connsiteY6" fmla="*/ 271262 h 932744"/>
                <a:gd name="connsiteX7" fmla="*/ 8041862 w 9182100"/>
                <a:gd name="connsiteY7" fmla="*/ 266595 h 932744"/>
                <a:gd name="connsiteX8" fmla="*/ 7986903 w 9182100"/>
                <a:gd name="connsiteY8" fmla="*/ 257546 h 932744"/>
                <a:gd name="connsiteX9" fmla="*/ 7934230 w 9182100"/>
                <a:gd name="connsiteY9" fmla="*/ 249640 h 932744"/>
                <a:gd name="connsiteX10" fmla="*/ 7727537 w 9182100"/>
                <a:gd name="connsiteY10" fmla="*/ 221922 h 932744"/>
                <a:gd name="connsiteX11" fmla="*/ 7625239 w 9182100"/>
                <a:gd name="connsiteY11" fmla="*/ 209730 h 932744"/>
                <a:gd name="connsiteX12" fmla="*/ 7523227 w 9182100"/>
                <a:gd name="connsiteY12" fmla="*/ 198110 h 932744"/>
                <a:gd name="connsiteX13" fmla="*/ 7115651 w 9182100"/>
                <a:gd name="connsiteY13" fmla="*/ 158010 h 932744"/>
                <a:gd name="connsiteX14" fmla="*/ 6706839 w 9182100"/>
                <a:gd name="connsiteY14" fmla="*/ 126958 h 932744"/>
                <a:gd name="connsiteX15" fmla="*/ 6604064 w 9182100"/>
                <a:gd name="connsiteY15" fmla="*/ 120862 h 932744"/>
                <a:gd name="connsiteX16" fmla="*/ 6501003 w 9182100"/>
                <a:gd name="connsiteY16" fmla="*/ 115338 h 932744"/>
                <a:gd name="connsiteX17" fmla="*/ 6397467 w 9182100"/>
                <a:gd name="connsiteY17" fmla="*/ 110385 h 932744"/>
                <a:gd name="connsiteX18" fmla="*/ 6293168 w 9182100"/>
                <a:gd name="connsiteY18" fmla="*/ 106860 h 932744"/>
                <a:gd name="connsiteX19" fmla="*/ 6079712 w 9182100"/>
                <a:gd name="connsiteY19" fmla="*/ 103908 h 932744"/>
                <a:gd name="connsiteX20" fmla="*/ 6024563 w 9182100"/>
                <a:gd name="connsiteY20" fmla="*/ 104479 h 932744"/>
                <a:gd name="connsiteX21" fmla="*/ 5968080 w 9182100"/>
                <a:gd name="connsiteY21" fmla="*/ 106479 h 932744"/>
                <a:gd name="connsiteX22" fmla="*/ 5855875 w 9182100"/>
                <a:gd name="connsiteY22" fmla="*/ 113242 h 932744"/>
                <a:gd name="connsiteX23" fmla="*/ 5439251 w 9182100"/>
                <a:gd name="connsiteY23" fmla="*/ 160105 h 932744"/>
                <a:gd name="connsiteX24" fmla="*/ 5075396 w 9182100"/>
                <a:gd name="connsiteY24" fmla="*/ 186585 h 932744"/>
                <a:gd name="connsiteX25" fmla="*/ 4712780 w 9182100"/>
                <a:gd name="connsiteY25" fmla="*/ 171249 h 932744"/>
                <a:gd name="connsiteX26" fmla="*/ 4666679 w 9182100"/>
                <a:gd name="connsiteY26" fmla="*/ 166773 h 932744"/>
                <a:gd name="connsiteX27" fmla="*/ 4620292 w 9182100"/>
                <a:gd name="connsiteY27" fmla="*/ 161629 h 932744"/>
                <a:gd name="connsiteX28" fmla="*/ 4573810 w 9182100"/>
                <a:gd name="connsiteY28" fmla="*/ 156009 h 932744"/>
                <a:gd name="connsiteX29" fmla="*/ 4550569 w 9182100"/>
                <a:gd name="connsiteY29" fmla="*/ 153057 h 932744"/>
                <a:gd name="connsiteX30" fmla="*/ 4538948 w 9182100"/>
                <a:gd name="connsiteY30" fmla="*/ 151628 h 932744"/>
                <a:gd name="connsiteX31" fmla="*/ 4526566 w 9182100"/>
                <a:gd name="connsiteY31" fmla="*/ 149913 h 932744"/>
                <a:gd name="connsiteX32" fmla="*/ 4327779 w 9182100"/>
                <a:gd name="connsiteY32" fmla="*/ 122862 h 932744"/>
                <a:gd name="connsiteX33" fmla="*/ 3929729 w 9182100"/>
                <a:gd name="connsiteY33" fmla="*/ 68189 h 932744"/>
                <a:gd name="connsiteX34" fmla="*/ 3729133 w 9182100"/>
                <a:gd name="connsiteY34" fmla="*/ 41900 h 932744"/>
                <a:gd name="connsiteX35" fmla="*/ 3628930 w 9182100"/>
                <a:gd name="connsiteY35" fmla="*/ 28946 h 932744"/>
                <a:gd name="connsiteX36" fmla="*/ 3573399 w 9182100"/>
                <a:gd name="connsiteY36" fmla="*/ 22278 h 932744"/>
                <a:gd name="connsiteX37" fmla="*/ 3516916 w 9182100"/>
                <a:gd name="connsiteY37" fmla="*/ 16468 h 932744"/>
                <a:gd name="connsiteX38" fmla="*/ 3074670 w 9182100"/>
                <a:gd name="connsiteY38" fmla="*/ 752 h 932744"/>
                <a:gd name="connsiteX39" fmla="*/ 2858738 w 9182100"/>
                <a:gd name="connsiteY39" fmla="*/ 8753 h 932744"/>
                <a:gd name="connsiteX40" fmla="*/ 2645474 w 9182100"/>
                <a:gd name="connsiteY40" fmla="*/ 25326 h 932744"/>
                <a:gd name="connsiteX41" fmla="*/ 1810798 w 9182100"/>
                <a:gd name="connsiteY41" fmla="*/ 158010 h 932744"/>
                <a:gd name="connsiteX42" fmla="*/ 1602772 w 9182100"/>
                <a:gd name="connsiteY42" fmla="*/ 208111 h 932744"/>
                <a:gd name="connsiteX43" fmla="*/ 1548860 w 9182100"/>
                <a:gd name="connsiteY43" fmla="*/ 222780 h 932744"/>
                <a:gd name="connsiteX44" fmla="*/ 1501331 w 9182100"/>
                <a:gd name="connsiteY44" fmla="*/ 236115 h 932744"/>
                <a:gd name="connsiteX45" fmla="*/ 1411224 w 9182100"/>
                <a:gd name="connsiteY45" fmla="*/ 260880 h 932744"/>
                <a:gd name="connsiteX46" fmla="*/ 1050893 w 9182100"/>
                <a:gd name="connsiteY46" fmla="*/ 338032 h 932744"/>
                <a:gd name="connsiteX47" fmla="*/ 871252 w 9182100"/>
                <a:gd name="connsiteY47" fmla="*/ 360511 h 932744"/>
                <a:gd name="connsiteX48" fmla="*/ 781812 w 9182100"/>
                <a:gd name="connsiteY48" fmla="*/ 366512 h 932744"/>
                <a:gd name="connsiteX49" fmla="*/ 692563 w 9182100"/>
                <a:gd name="connsiteY49" fmla="*/ 369655 h 932744"/>
                <a:gd name="connsiteX50" fmla="*/ 515017 w 9182100"/>
                <a:gd name="connsiteY50" fmla="*/ 363940 h 932744"/>
                <a:gd name="connsiteX51" fmla="*/ 337661 w 9182100"/>
                <a:gd name="connsiteY51" fmla="*/ 341937 h 932744"/>
                <a:gd name="connsiteX52" fmla="*/ 156972 w 9182100"/>
                <a:gd name="connsiteY52" fmla="*/ 303456 h 932744"/>
                <a:gd name="connsiteX53" fmla="*/ 0 w 9182100"/>
                <a:gd name="connsiteY53" fmla="*/ 261642 h 932744"/>
                <a:gd name="connsiteX54" fmla="*/ 0 w 9182100"/>
                <a:gd name="connsiteY54" fmla="*/ 713412 h 932744"/>
                <a:gd name="connsiteX55" fmla="*/ 9144 w 9182100"/>
                <a:gd name="connsiteY55" fmla="*/ 717699 h 932744"/>
                <a:gd name="connsiteX56" fmla="*/ 213360 w 9182100"/>
                <a:gd name="connsiteY56" fmla="*/ 801042 h 932744"/>
                <a:gd name="connsiteX57" fmla="*/ 653510 w 9182100"/>
                <a:gd name="connsiteY57" fmla="*/ 908199 h 932744"/>
                <a:gd name="connsiteX58" fmla="*/ 1101947 w 9182100"/>
                <a:gd name="connsiteY58" fmla="*/ 930773 h 932744"/>
                <a:gd name="connsiteX59" fmla="*/ 1540002 w 9182100"/>
                <a:gd name="connsiteY59" fmla="*/ 889434 h 932744"/>
                <a:gd name="connsiteX60" fmla="*/ 1647158 w 9182100"/>
                <a:gd name="connsiteY60" fmla="*/ 871242 h 932744"/>
                <a:gd name="connsiteX61" fmla="*/ 1698117 w 9182100"/>
                <a:gd name="connsiteY61" fmla="*/ 862193 h 932744"/>
                <a:gd name="connsiteX62" fmla="*/ 1742789 w 9182100"/>
                <a:gd name="connsiteY62" fmla="*/ 854668 h 932744"/>
                <a:gd name="connsiteX63" fmla="*/ 1931003 w 9182100"/>
                <a:gd name="connsiteY63" fmla="*/ 826950 h 932744"/>
                <a:gd name="connsiteX64" fmla="*/ 2314861 w 9182100"/>
                <a:gd name="connsiteY64" fmla="*/ 783897 h 932744"/>
                <a:gd name="connsiteX65" fmla="*/ 2506885 w 9182100"/>
                <a:gd name="connsiteY65" fmla="*/ 768086 h 932744"/>
                <a:gd name="connsiteX66" fmla="*/ 2602611 w 9182100"/>
                <a:gd name="connsiteY66" fmla="*/ 762085 h 932744"/>
                <a:gd name="connsiteX67" fmla="*/ 2698052 w 9182100"/>
                <a:gd name="connsiteY67" fmla="*/ 756846 h 932744"/>
                <a:gd name="connsiteX68" fmla="*/ 2887980 w 9182100"/>
                <a:gd name="connsiteY68" fmla="*/ 750846 h 932744"/>
                <a:gd name="connsiteX69" fmla="*/ 3075813 w 9182100"/>
                <a:gd name="connsiteY69" fmla="*/ 750179 h 932744"/>
                <a:gd name="connsiteX70" fmla="*/ 3168587 w 9182100"/>
                <a:gd name="connsiteY70" fmla="*/ 752751 h 932744"/>
                <a:gd name="connsiteX71" fmla="*/ 3260408 w 9182100"/>
                <a:gd name="connsiteY71" fmla="*/ 756656 h 932744"/>
                <a:gd name="connsiteX72" fmla="*/ 3440049 w 9182100"/>
                <a:gd name="connsiteY72" fmla="*/ 771610 h 932744"/>
                <a:gd name="connsiteX73" fmla="*/ 3483864 w 9182100"/>
                <a:gd name="connsiteY73" fmla="*/ 776849 h 932744"/>
                <a:gd name="connsiteX74" fmla="*/ 3528536 w 9182100"/>
                <a:gd name="connsiteY74" fmla="*/ 782469 h 932744"/>
                <a:gd name="connsiteX75" fmla="*/ 3628549 w 9182100"/>
                <a:gd name="connsiteY75" fmla="*/ 796089 h 932744"/>
                <a:gd name="connsiteX76" fmla="*/ 3828574 w 9182100"/>
                <a:gd name="connsiteY76" fmla="*/ 823140 h 932744"/>
                <a:gd name="connsiteX77" fmla="*/ 4231196 w 9182100"/>
                <a:gd name="connsiteY77" fmla="*/ 874099 h 932744"/>
                <a:gd name="connsiteX78" fmla="*/ 4433126 w 9182100"/>
                <a:gd name="connsiteY78" fmla="*/ 897435 h 932744"/>
                <a:gd name="connsiteX79" fmla="*/ 4485990 w 9182100"/>
                <a:gd name="connsiteY79" fmla="*/ 903246 h 932744"/>
                <a:gd name="connsiteX80" fmla="*/ 4539806 w 9182100"/>
                <a:gd name="connsiteY80" fmla="*/ 908961 h 932744"/>
                <a:gd name="connsiteX81" fmla="*/ 4593908 w 9182100"/>
                <a:gd name="connsiteY81" fmla="*/ 914199 h 932744"/>
                <a:gd name="connsiteX82" fmla="*/ 4648296 w 9182100"/>
                <a:gd name="connsiteY82" fmla="*/ 918771 h 932744"/>
                <a:gd name="connsiteX83" fmla="*/ 5092446 w 9182100"/>
                <a:gd name="connsiteY83" fmla="*/ 931154 h 932744"/>
                <a:gd name="connsiteX84" fmla="*/ 5533168 w 9182100"/>
                <a:gd name="connsiteY84" fmla="*/ 891816 h 932744"/>
                <a:gd name="connsiteX85" fmla="*/ 5918169 w 9182100"/>
                <a:gd name="connsiteY85" fmla="*/ 840666 h 932744"/>
                <a:gd name="connsiteX86" fmla="*/ 6007323 w 9182100"/>
                <a:gd name="connsiteY86" fmla="*/ 833237 h 932744"/>
                <a:gd name="connsiteX87" fmla="*/ 6051709 w 9182100"/>
                <a:gd name="connsiteY87" fmla="*/ 830570 h 932744"/>
                <a:gd name="connsiteX88" fmla="*/ 6097429 w 9182100"/>
                <a:gd name="connsiteY88" fmla="*/ 828379 h 932744"/>
                <a:gd name="connsiteX89" fmla="*/ 6287834 w 9182100"/>
                <a:gd name="connsiteY89" fmla="*/ 822569 h 932744"/>
                <a:gd name="connsiteX90" fmla="*/ 6681597 w 9182100"/>
                <a:gd name="connsiteY90" fmla="*/ 821235 h 932744"/>
                <a:gd name="connsiteX91" fmla="*/ 7079647 w 9182100"/>
                <a:gd name="connsiteY91" fmla="*/ 826569 h 932744"/>
                <a:gd name="connsiteX92" fmla="*/ 7478173 w 9182100"/>
                <a:gd name="connsiteY92" fmla="*/ 836094 h 932744"/>
                <a:gd name="connsiteX93" fmla="*/ 7871937 w 9182100"/>
                <a:gd name="connsiteY93" fmla="*/ 851430 h 932744"/>
                <a:gd name="connsiteX94" fmla="*/ 7919657 w 9182100"/>
                <a:gd name="connsiteY94" fmla="*/ 854097 h 932744"/>
                <a:gd name="connsiteX95" fmla="*/ 7964901 w 9182100"/>
                <a:gd name="connsiteY95" fmla="*/ 857240 h 932744"/>
                <a:gd name="connsiteX96" fmla="*/ 8015955 w 9182100"/>
                <a:gd name="connsiteY96" fmla="*/ 861050 h 932744"/>
                <a:gd name="connsiteX97" fmla="*/ 8072247 w 9182100"/>
                <a:gd name="connsiteY97" fmla="*/ 864384 h 932744"/>
                <a:gd name="connsiteX98" fmla="*/ 8286750 w 9182100"/>
                <a:gd name="connsiteY98" fmla="*/ 868384 h 932744"/>
                <a:gd name="connsiteX99" fmla="*/ 8704040 w 9182100"/>
                <a:gd name="connsiteY99" fmla="*/ 853716 h 932744"/>
                <a:gd name="connsiteX100" fmla="*/ 9120188 w 9182100"/>
                <a:gd name="connsiteY100" fmla="*/ 814092 h 932744"/>
                <a:gd name="connsiteX101" fmla="*/ 9181909 w 9182100"/>
                <a:gd name="connsiteY101" fmla="*/ 805519 h 932744"/>
                <a:gd name="connsiteX102" fmla="*/ 9181909 w 9182100"/>
                <a:gd name="connsiteY102" fmla="*/ 396420 h 932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9182100" h="932744">
                  <a:moveTo>
                    <a:pt x="9182100" y="396420"/>
                  </a:moveTo>
                  <a:cubicBezTo>
                    <a:pt x="9156097" y="395182"/>
                    <a:pt x="9129999" y="393753"/>
                    <a:pt x="9103805" y="392229"/>
                  </a:cubicBezTo>
                  <a:cubicBezTo>
                    <a:pt x="8974169" y="384419"/>
                    <a:pt x="8843105" y="372989"/>
                    <a:pt x="8712422" y="359749"/>
                  </a:cubicBezTo>
                  <a:cubicBezTo>
                    <a:pt x="8581739" y="346319"/>
                    <a:pt x="8451056" y="331269"/>
                    <a:pt x="8322755" y="313362"/>
                  </a:cubicBezTo>
                  <a:cubicBezTo>
                    <a:pt x="8258747" y="304695"/>
                    <a:pt x="8195120" y="294979"/>
                    <a:pt x="8134826" y="283930"/>
                  </a:cubicBezTo>
                  <a:cubicBezTo>
                    <a:pt x="8119872" y="281168"/>
                    <a:pt x="8105013" y="278501"/>
                    <a:pt x="8090916" y="275643"/>
                  </a:cubicBezTo>
                  <a:lnTo>
                    <a:pt x="8069485" y="271262"/>
                  </a:lnTo>
                  <a:lnTo>
                    <a:pt x="8041862" y="266595"/>
                  </a:lnTo>
                  <a:cubicBezTo>
                    <a:pt x="8023574" y="263547"/>
                    <a:pt x="8004524" y="260213"/>
                    <a:pt x="7986903" y="257546"/>
                  </a:cubicBezTo>
                  <a:lnTo>
                    <a:pt x="7934230" y="249640"/>
                  </a:lnTo>
                  <a:cubicBezTo>
                    <a:pt x="7864221" y="239258"/>
                    <a:pt x="7795832" y="230209"/>
                    <a:pt x="7727537" y="221922"/>
                  </a:cubicBezTo>
                  <a:lnTo>
                    <a:pt x="7625239" y="209730"/>
                  </a:lnTo>
                  <a:lnTo>
                    <a:pt x="7523227" y="198110"/>
                  </a:lnTo>
                  <a:cubicBezTo>
                    <a:pt x="7387209" y="183060"/>
                    <a:pt x="7251573" y="170392"/>
                    <a:pt x="7115651" y="158010"/>
                  </a:cubicBezTo>
                  <a:cubicBezTo>
                    <a:pt x="6979730" y="146580"/>
                    <a:pt x="6843522" y="135721"/>
                    <a:pt x="6706839" y="126958"/>
                  </a:cubicBezTo>
                  <a:lnTo>
                    <a:pt x="6604064" y="120862"/>
                  </a:lnTo>
                  <a:cubicBezTo>
                    <a:pt x="6569869" y="118767"/>
                    <a:pt x="6535484" y="116862"/>
                    <a:pt x="6501003" y="115338"/>
                  </a:cubicBezTo>
                  <a:lnTo>
                    <a:pt x="6397467" y="110385"/>
                  </a:lnTo>
                  <a:lnTo>
                    <a:pt x="6293168" y="106860"/>
                  </a:lnTo>
                  <a:cubicBezTo>
                    <a:pt x="6222969" y="105146"/>
                    <a:pt x="6152769" y="103527"/>
                    <a:pt x="6079712" y="103908"/>
                  </a:cubicBezTo>
                  <a:cubicBezTo>
                    <a:pt x="6061710" y="103908"/>
                    <a:pt x="6043708" y="103812"/>
                    <a:pt x="6024563" y="104479"/>
                  </a:cubicBezTo>
                  <a:cubicBezTo>
                    <a:pt x="6005703" y="104955"/>
                    <a:pt x="5986844" y="105527"/>
                    <a:pt x="5968080" y="106479"/>
                  </a:cubicBezTo>
                  <a:cubicBezTo>
                    <a:pt x="5930456" y="108003"/>
                    <a:pt x="5893023" y="110385"/>
                    <a:pt x="5855875" y="113242"/>
                  </a:cubicBezTo>
                  <a:cubicBezTo>
                    <a:pt x="5706904" y="124577"/>
                    <a:pt x="5565934" y="145151"/>
                    <a:pt x="5439251" y="160105"/>
                  </a:cubicBezTo>
                  <a:cubicBezTo>
                    <a:pt x="5311902" y="175536"/>
                    <a:pt x="5194745" y="184680"/>
                    <a:pt x="5075396" y="186585"/>
                  </a:cubicBezTo>
                  <a:cubicBezTo>
                    <a:pt x="4956429" y="188490"/>
                    <a:pt x="4835748" y="182775"/>
                    <a:pt x="4712780" y="171249"/>
                  </a:cubicBezTo>
                  <a:lnTo>
                    <a:pt x="4666679" y="166773"/>
                  </a:lnTo>
                  <a:lnTo>
                    <a:pt x="4620292" y="161629"/>
                  </a:lnTo>
                  <a:cubicBezTo>
                    <a:pt x="4604862" y="160010"/>
                    <a:pt x="4589336" y="157914"/>
                    <a:pt x="4573810" y="156009"/>
                  </a:cubicBezTo>
                  <a:lnTo>
                    <a:pt x="4550569" y="153057"/>
                  </a:lnTo>
                  <a:lnTo>
                    <a:pt x="4538948" y="151628"/>
                  </a:lnTo>
                  <a:lnTo>
                    <a:pt x="4526566" y="149913"/>
                  </a:lnTo>
                  <a:lnTo>
                    <a:pt x="4327779" y="122862"/>
                  </a:lnTo>
                  <a:lnTo>
                    <a:pt x="3929729" y="68189"/>
                  </a:lnTo>
                  <a:lnTo>
                    <a:pt x="3729133" y="41900"/>
                  </a:lnTo>
                  <a:lnTo>
                    <a:pt x="3628930" y="28946"/>
                  </a:lnTo>
                  <a:lnTo>
                    <a:pt x="3573399" y="22278"/>
                  </a:lnTo>
                  <a:cubicBezTo>
                    <a:pt x="3554445" y="19992"/>
                    <a:pt x="3535585" y="17992"/>
                    <a:pt x="3516916" y="16468"/>
                  </a:cubicBezTo>
                  <a:cubicBezTo>
                    <a:pt x="3366611" y="2752"/>
                    <a:pt x="3219736" y="-2010"/>
                    <a:pt x="3074670" y="752"/>
                  </a:cubicBezTo>
                  <a:cubicBezTo>
                    <a:pt x="3002280" y="2181"/>
                    <a:pt x="2930176" y="4467"/>
                    <a:pt x="2858738" y="8753"/>
                  </a:cubicBezTo>
                  <a:cubicBezTo>
                    <a:pt x="2787206" y="13039"/>
                    <a:pt x="2716149" y="18754"/>
                    <a:pt x="2645474" y="25326"/>
                  </a:cubicBezTo>
                  <a:cubicBezTo>
                    <a:pt x="2362581" y="52473"/>
                    <a:pt x="2085975" y="97145"/>
                    <a:pt x="1810798" y="158010"/>
                  </a:cubicBezTo>
                  <a:cubicBezTo>
                    <a:pt x="1741837" y="173345"/>
                    <a:pt x="1673066" y="189442"/>
                    <a:pt x="1602772" y="208111"/>
                  </a:cubicBezTo>
                  <a:lnTo>
                    <a:pt x="1548860" y="222780"/>
                  </a:lnTo>
                  <a:lnTo>
                    <a:pt x="1501331" y="236115"/>
                  </a:lnTo>
                  <a:cubicBezTo>
                    <a:pt x="1471327" y="244497"/>
                    <a:pt x="1441228" y="253450"/>
                    <a:pt x="1411224" y="260880"/>
                  </a:cubicBezTo>
                  <a:cubicBezTo>
                    <a:pt x="1291209" y="293074"/>
                    <a:pt x="1170813" y="318982"/>
                    <a:pt x="1050893" y="338032"/>
                  </a:cubicBezTo>
                  <a:cubicBezTo>
                    <a:pt x="990790" y="347557"/>
                    <a:pt x="931069" y="354796"/>
                    <a:pt x="871252" y="360511"/>
                  </a:cubicBezTo>
                  <a:cubicBezTo>
                    <a:pt x="841438" y="362702"/>
                    <a:pt x="811530" y="365559"/>
                    <a:pt x="781812" y="366512"/>
                  </a:cubicBezTo>
                  <a:cubicBezTo>
                    <a:pt x="751904" y="368512"/>
                    <a:pt x="722376" y="368893"/>
                    <a:pt x="692563" y="369655"/>
                  </a:cubicBezTo>
                  <a:cubicBezTo>
                    <a:pt x="633222" y="370036"/>
                    <a:pt x="574167" y="368131"/>
                    <a:pt x="515017" y="363940"/>
                  </a:cubicBezTo>
                  <a:cubicBezTo>
                    <a:pt x="455867" y="359749"/>
                    <a:pt x="397097" y="351748"/>
                    <a:pt x="337661" y="341937"/>
                  </a:cubicBezTo>
                  <a:cubicBezTo>
                    <a:pt x="278225" y="331936"/>
                    <a:pt x="218599" y="318696"/>
                    <a:pt x="156972" y="303456"/>
                  </a:cubicBezTo>
                  <a:cubicBezTo>
                    <a:pt x="106680" y="290883"/>
                    <a:pt x="55150" y="276405"/>
                    <a:pt x="0" y="261642"/>
                  </a:cubicBezTo>
                  <a:lnTo>
                    <a:pt x="0" y="713412"/>
                  </a:lnTo>
                  <a:cubicBezTo>
                    <a:pt x="3048" y="714841"/>
                    <a:pt x="6096" y="716270"/>
                    <a:pt x="9144" y="717699"/>
                  </a:cubicBezTo>
                  <a:cubicBezTo>
                    <a:pt x="74295" y="747798"/>
                    <a:pt x="142875" y="775896"/>
                    <a:pt x="213360" y="801042"/>
                  </a:cubicBezTo>
                  <a:cubicBezTo>
                    <a:pt x="354521" y="851715"/>
                    <a:pt x="503873" y="887244"/>
                    <a:pt x="653510" y="908199"/>
                  </a:cubicBezTo>
                  <a:cubicBezTo>
                    <a:pt x="803338" y="928773"/>
                    <a:pt x="953929" y="935631"/>
                    <a:pt x="1101947" y="930773"/>
                  </a:cubicBezTo>
                  <a:cubicBezTo>
                    <a:pt x="1250252" y="926582"/>
                    <a:pt x="1396365" y="911437"/>
                    <a:pt x="1540002" y="889434"/>
                  </a:cubicBezTo>
                  <a:cubicBezTo>
                    <a:pt x="1576197" y="884386"/>
                    <a:pt x="1611535" y="877433"/>
                    <a:pt x="1647158" y="871242"/>
                  </a:cubicBezTo>
                  <a:lnTo>
                    <a:pt x="1698117" y="862193"/>
                  </a:lnTo>
                  <a:lnTo>
                    <a:pt x="1742789" y="854668"/>
                  </a:lnTo>
                  <a:cubicBezTo>
                    <a:pt x="1804035" y="845048"/>
                    <a:pt x="1867472" y="835428"/>
                    <a:pt x="1931003" y="826950"/>
                  </a:cubicBezTo>
                  <a:cubicBezTo>
                    <a:pt x="2058353" y="810282"/>
                    <a:pt x="2186750" y="795327"/>
                    <a:pt x="2314861" y="783897"/>
                  </a:cubicBezTo>
                  <a:cubicBezTo>
                    <a:pt x="2378964" y="778087"/>
                    <a:pt x="2442972" y="772467"/>
                    <a:pt x="2506885" y="768086"/>
                  </a:cubicBezTo>
                  <a:cubicBezTo>
                    <a:pt x="2538794" y="765990"/>
                    <a:pt x="2570798" y="763800"/>
                    <a:pt x="2602611" y="762085"/>
                  </a:cubicBezTo>
                  <a:cubicBezTo>
                    <a:pt x="2634520" y="760180"/>
                    <a:pt x="2666333" y="758370"/>
                    <a:pt x="2698052" y="756846"/>
                  </a:cubicBezTo>
                  <a:cubicBezTo>
                    <a:pt x="2761583" y="753894"/>
                    <a:pt x="2825020" y="751703"/>
                    <a:pt x="2887980" y="750846"/>
                  </a:cubicBezTo>
                  <a:cubicBezTo>
                    <a:pt x="2951036" y="749417"/>
                    <a:pt x="3013615" y="749322"/>
                    <a:pt x="3075813" y="750179"/>
                  </a:cubicBezTo>
                  <a:cubicBezTo>
                    <a:pt x="3106865" y="750846"/>
                    <a:pt x="3137916" y="751417"/>
                    <a:pt x="3168587" y="752751"/>
                  </a:cubicBezTo>
                  <a:cubicBezTo>
                    <a:pt x="3199448" y="753703"/>
                    <a:pt x="3229928" y="755227"/>
                    <a:pt x="3260408" y="756656"/>
                  </a:cubicBezTo>
                  <a:cubicBezTo>
                    <a:pt x="3320987" y="760466"/>
                    <a:pt x="3381470" y="764562"/>
                    <a:pt x="3440049" y="771610"/>
                  </a:cubicBezTo>
                  <a:cubicBezTo>
                    <a:pt x="3454908" y="773039"/>
                    <a:pt x="3469386" y="775039"/>
                    <a:pt x="3483864" y="776849"/>
                  </a:cubicBezTo>
                  <a:lnTo>
                    <a:pt x="3528536" y="782469"/>
                  </a:lnTo>
                  <a:lnTo>
                    <a:pt x="3628549" y="796089"/>
                  </a:lnTo>
                  <a:lnTo>
                    <a:pt x="3828574" y="823140"/>
                  </a:lnTo>
                  <a:cubicBezTo>
                    <a:pt x="3962019" y="840190"/>
                    <a:pt x="4095750" y="858573"/>
                    <a:pt x="4231196" y="874099"/>
                  </a:cubicBezTo>
                  <a:lnTo>
                    <a:pt x="4433126" y="897435"/>
                  </a:lnTo>
                  <a:lnTo>
                    <a:pt x="4485990" y="903246"/>
                  </a:lnTo>
                  <a:cubicBezTo>
                    <a:pt x="4503897" y="905151"/>
                    <a:pt x="4521708" y="907341"/>
                    <a:pt x="4539806" y="908961"/>
                  </a:cubicBezTo>
                  <a:lnTo>
                    <a:pt x="4593908" y="914199"/>
                  </a:lnTo>
                  <a:lnTo>
                    <a:pt x="4648296" y="918771"/>
                  </a:lnTo>
                  <a:cubicBezTo>
                    <a:pt x="4793456" y="930392"/>
                    <a:pt x="4942237" y="935631"/>
                    <a:pt x="5092446" y="931154"/>
                  </a:cubicBezTo>
                  <a:cubicBezTo>
                    <a:pt x="5242274" y="927249"/>
                    <a:pt x="5393627" y="911437"/>
                    <a:pt x="5533168" y="891816"/>
                  </a:cubicBezTo>
                  <a:cubicBezTo>
                    <a:pt x="5673471" y="872289"/>
                    <a:pt x="5798820" y="851906"/>
                    <a:pt x="5918169" y="840666"/>
                  </a:cubicBezTo>
                  <a:cubicBezTo>
                    <a:pt x="5948077" y="837809"/>
                    <a:pt x="5977795" y="835237"/>
                    <a:pt x="6007323" y="833237"/>
                  </a:cubicBezTo>
                  <a:cubicBezTo>
                    <a:pt x="6022086" y="832094"/>
                    <a:pt x="6036945" y="831332"/>
                    <a:pt x="6051709" y="830570"/>
                  </a:cubicBezTo>
                  <a:lnTo>
                    <a:pt x="6097429" y="828379"/>
                  </a:lnTo>
                  <a:cubicBezTo>
                    <a:pt x="6158960" y="825236"/>
                    <a:pt x="6223445" y="823807"/>
                    <a:pt x="6287834" y="822569"/>
                  </a:cubicBezTo>
                  <a:cubicBezTo>
                    <a:pt x="6417374" y="820664"/>
                    <a:pt x="6549485" y="820188"/>
                    <a:pt x="6681597" y="821235"/>
                  </a:cubicBezTo>
                  <a:cubicBezTo>
                    <a:pt x="6813899" y="822378"/>
                    <a:pt x="6946773" y="823617"/>
                    <a:pt x="7079647" y="826569"/>
                  </a:cubicBezTo>
                  <a:cubicBezTo>
                    <a:pt x="7212520" y="828951"/>
                    <a:pt x="7345585" y="831903"/>
                    <a:pt x="7478173" y="836094"/>
                  </a:cubicBezTo>
                  <a:cubicBezTo>
                    <a:pt x="7610475" y="839714"/>
                    <a:pt x="7743539" y="844953"/>
                    <a:pt x="7871937" y="851430"/>
                  </a:cubicBezTo>
                  <a:lnTo>
                    <a:pt x="7919657" y="854097"/>
                  </a:lnTo>
                  <a:cubicBezTo>
                    <a:pt x="7935564" y="854954"/>
                    <a:pt x="7949756" y="856192"/>
                    <a:pt x="7964901" y="857240"/>
                  </a:cubicBezTo>
                  <a:lnTo>
                    <a:pt x="8015955" y="861050"/>
                  </a:lnTo>
                  <a:cubicBezTo>
                    <a:pt x="8035195" y="862383"/>
                    <a:pt x="8053769" y="863622"/>
                    <a:pt x="8072247" y="864384"/>
                  </a:cubicBezTo>
                  <a:cubicBezTo>
                    <a:pt x="8145780" y="867527"/>
                    <a:pt x="8216456" y="868479"/>
                    <a:pt x="8286750" y="868384"/>
                  </a:cubicBezTo>
                  <a:cubicBezTo>
                    <a:pt x="8427148" y="867527"/>
                    <a:pt x="8565452" y="862574"/>
                    <a:pt x="8704040" y="853716"/>
                  </a:cubicBezTo>
                  <a:cubicBezTo>
                    <a:pt x="8842534" y="844762"/>
                    <a:pt x="8980741" y="832284"/>
                    <a:pt x="9120188" y="814092"/>
                  </a:cubicBezTo>
                  <a:cubicBezTo>
                    <a:pt x="9140761" y="811425"/>
                    <a:pt x="9161336" y="808567"/>
                    <a:pt x="9181909" y="805519"/>
                  </a:cubicBezTo>
                  <a:lnTo>
                    <a:pt x="9181909" y="396420"/>
                  </a:lnTo>
                  <a:close/>
                </a:path>
              </a:pathLst>
            </a:custGeom>
            <a:solidFill>
              <a:schemeClr val="bg1">
                <a:alpha val="30000"/>
              </a:schemeClr>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0ECD12F-47FF-48FE-A827-069775A8A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199381"/>
              <a:ext cx="12188952" cy="902694"/>
            </a:xfrm>
            <a:custGeom>
              <a:avLst/>
              <a:gdLst>
                <a:gd name="connsiteX0" fmla="*/ 9182100 w 9182100"/>
                <a:gd name="connsiteY0" fmla="*/ 351088 h 765639"/>
                <a:gd name="connsiteX1" fmla="*/ 9178480 w 9182100"/>
                <a:gd name="connsiteY1" fmla="*/ 350993 h 765639"/>
                <a:gd name="connsiteX2" fmla="*/ 8783955 w 9182100"/>
                <a:gd name="connsiteY2" fmla="*/ 327561 h 765639"/>
                <a:gd name="connsiteX3" fmla="*/ 8390763 w 9182100"/>
                <a:gd name="connsiteY3" fmla="*/ 288795 h 765639"/>
                <a:gd name="connsiteX4" fmla="*/ 8199502 w 9182100"/>
                <a:gd name="connsiteY4" fmla="*/ 262601 h 765639"/>
                <a:gd name="connsiteX5" fmla="*/ 8153972 w 9182100"/>
                <a:gd name="connsiteY5" fmla="*/ 254886 h 765639"/>
                <a:gd name="connsiteX6" fmla="*/ 8131588 w 9182100"/>
                <a:gd name="connsiteY6" fmla="*/ 250790 h 765639"/>
                <a:gd name="connsiteX7" fmla="*/ 8104632 w 9182100"/>
                <a:gd name="connsiteY7" fmla="*/ 246504 h 765639"/>
                <a:gd name="connsiteX8" fmla="*/ 8050911 w 9182100"/>
                <a:gd name="connsiteY8" fmla="*/ 238217 h 765639"/>
                <a:gd name="connsiteX9" fmla="*/ 7998810 w 9182100"/>
                <a:gd name="connsiteY9" fmla="*/ 230978 h 765639"/>
                <a:gd name="connsiteX10" fmla="*/ 7589902 w 9182100"/>
                <a:gd name="connsiteY10" fmla="*/ 183925 h 765639"/>
                <a:gd name="connsiteX11" fmla="*/ 7183469 w 9182100"/>
                <a:gd name="connsiteY11" fmla="*/ 147634 h 765639"/>
                <a:gd name="connsiteX12" fmla="*/ 6775990 w 9182100"/>
                <a:gd name="connsiteY12" fmla="*/ 119821 h 765639"/>
                <a:gd name="connsiteX13" fmla="*/ 6364795 w 9182100"/>
                <a:gd name="connsiteY13" fmla="*/ 102391 h 765639"/>
                <a:gd name="connsiteX14" fmla="*/ 6154293 w 9182100"/>
                <a:gd name="connsiteY14" fmla="*/ 100581 h 765639"/>
                <a:gd name="connsiteX15" fmla="*/ 6100287 w 9182100"/>
                <a:gd name="connsiteY15" fmla="*/ 101343 h 765639"/>
                <a:gd name="connsiteX16" fmla="*/ 6045327 w 9182100"/>
                <a:gd name="connsiteY16" fmla="*/ 103438 h 765639"/>
                <a:gd name="connsiteX17" fmla="*/ 5935980 w 9182100"/>
                <a:gd name="connsiteY17" fmla="*/ 110296 h 765639"/>
                <a:gd name="connsiteX18" fmla="*/ 5523357 w 9182100"/>
                <a:gd name="connsiteY18" fmla="*/ 157635 h 765639"/>
                <a:gd name="connsiteX19" fmla="*/ 5149882 w 9182100"/>
                <a:gd name="connsiteY19" fmla="*/ 185639 h 765639"/>
                <a:gd name="connsiteX20" fmla="*/ 4777073 w 9182100"/>
                <a:gd name="connsiteY20" fmla="*/ 170685 h 765639"/>
                <a:gd name="connsiteX21" fmla="*/ 4729925 w 9182100"/>
                <a:gd name="connsiteY21" fmla="*/ 166208 h 765639"/>
                <a:gd name="connsiteX22" fmla="*/ 4682585 w 9182100"/>
                <a:gd name="connsiteY22" fmla="*/ 161064 h 765639"/>
                <a:gd name="connsiteX23" fmla="*/ 4635151 w 9182100"/>
                <a:gd name="connsiteY23" fmla="*/ 155445 h 765639"/>
                <a:gd name="connsiteX24" fmla="*/ 4611434 w 9182100"/>
                <a:gd name="connsiteY24" fmla="*/ 152492 h 765639"/>
                <a:gd name="connsiteX25" fmla="*/ 4587145 w 9182100"/>
                <a:gd name="connsiteY25" fmla="*/ 149349 h 765639"/>
                <a:gd name="connsiteX26" fmla="*/ 4387977 w 9182100"/>
                <a:gd name="connsiteY26" fmla="*/ 122774 h 765639"/>
                <a:gd name="connsiteX27" fmla="*/ 3989356 w 9182100"/>
                <a:gd name="connsiteY27" fmla="*/ 68577 h 765639"/>
                <a:gd name="connsiteX28" fmla="*/ 3789140 w 9182100"/>
                <a:gd name="connsiteY28" fmla="*/ 42192 h 765639"/>
                <a:gd name="connsiteX29" fmla="*/ 3689033 w 9182100"/>
                <a:gd name="connsiteY29" fmla="*/ 29143 h 765639"/>
                <a:gd name="connsiteX30" fmla="*/ 3634835 w 9182100"/>
                <a:gd name="connsiteY30" fmla="*/ 22571 h 765639"/>
                <a:gd name="connsiteX31" fmla="*/ 3579876 w 9182100"/>
                <a:gd name="connsiteY31" fmla="*/ 16856 h 765639"/>
                <a:gd name="connsiteX32" fmla="*/ 3147441 w 9182100"/>
                <a:gd name="connsiteY32" fmla="*/ 473 h 765639"/>
                <a:gd name="connsiteX33" fmla="*/ 2724722 w 9182100"/>
                <a:gd name="connsiteY33" fmla="*/ 22857 h 765639"/>
                <a:gd name="connsiteX34" fmla="*/ 1898428 w 9182100"/>
                <a:gd name="connsiteY34" fmla="*/ 147730 h 765639"/>
                <a:gd name="connsiteX35" fmla="*/ 1692878 w 9182100"/>
                <a:gd name="connsiteY35" fmla="*/ 195069 h 765639"/>
                <a:gd name="connsiteX36" fmla="*/ 1640205 w 9182100"/>
                <a:gd name="connsiteY36" fmla="*/ 208785 h 765639"/>
                <a:gd name="connsiteX37" fmla="*/ 1592294 w 9182100"/>
                <a:gd name="connsiteY37" fmla="*/ 221643 h 765639"/>
                <a:gd name="connsiteX38" fmla="*/ 1500092 w 9182100"/>
                <a:gd name="connsiteY38" fmla="*/ 245551 h 765639"/>
                <a:gd name="connsiteX39" fmla="*/ 1130046 w 9182100"/>
                <a:gd name="connsiteY39" fmla="*/ 318227 h 765639"/>
                <a:gd name="connsiteX40" fmla="*/ 944880 w 9182100"/>
                <a:gd name="connsiteY40" fmla="*/ 337658 h 765639"/>
                <a:gd name="connsiteX41" fmla="*/ 852583 w 9182100"/>
                <a:gd name="connsiteY41" fmla="*/ 341944 h 765639"/>
                <a:gd name="connsiteX42" fmla="*/ 760476 w 9182100"/>
                <a:gd name="connsiteY42" fmla="*/ 343087 h 765639"/>
                <a:gd name="connsiteX43" fmla="*/ 577215 w 9182100"/>
                <a:gd name="connsiteY43" fmla="*/ 332800 h 765639"/>
                <a:gd name="connsiteX44" fmla="*/ 394907 w 9182100"/>
                <a:gd name="connsiteY44" fmla="*/ 305463 h 765639"/>
                <a:gd name="connsiteX45" fmla="*/ 211265 w 9182100"/>
                <a:gd name="connsiteY45" fmla="*/ 261363 h 765639"/>
                <a:gd name="connsiteX46" fmla="*/ 17526 w 9182100"/>
                <a:gd name="connsiteY46" fmla="*/ 204880 h 765639"/>
                <a:gd name="connsiteX47" fmla="*/ 0 w 9182100"/>
                <a:gd name="connsiteY47" fmla="*/ 199927 h 765639"/>
                <a:gd name="connsiteX48" fmla="*/ 0 w 9182100"/>
                <a:gd name="connsiteY48" fmla="*/ 526920 h 765639"/>
                <a:gd name="connsiteX49" fmla="*/ 100298 w 9182100"/>
                <a:gd name="connsiteY49" fmla="*/ 571973 h 765639"/>
                <a:gd name="connsiteX50" fmla="*/ 301562 w 9182100"/>
                <a:gd name="connsiteY50" fmla="*/ 649697 h 765639"/>
                <a:gd name="connsiteX51" fmla="*/ 731044 w 9182100"/>
                <a:gd name="connsiteY51" fmla="*/ 746947 h 765639"/>
                <a:gd name="connsiteX52" fmla="*/ 1168241 w 9182100"/>
                <a:gd name="connsiteY52" fmla="*/ 762759 h 765639"/>
                <a:gd name="connsiteX53" fmla="*/ 1596581 w 9182100"/>
                <a:gd name="connsiteY53" fmla="*/ 716944 h 765639"/>
                <a:gd name="connsiteX54" fmla="*/ 1701641 w 9182100"/>
                <a:gd name="connsiteY54" fmla="*/ 697894 h 765639"/>
                <a:gd name="connsiteX55" fmla="*/ 1752124 w 9182100"/>
                <a:gd name="connsiteY55" fmla="*/ 688273 h 765639"/>
                <a:gd name="connsiteX56" fmla="*/ 1797939 w 9182100"/>
                <a:gd name="connsiteY56" fmla="*/ 679891 h 765639"/>
                <a:gd name="connsiteX57" fmla="*/ 1988630 w 9182100"/>
                <a:gd name="connsiteY57" fmla="*/ 649316 h 765639"/>
                <a:gd name="connsiteX58" fmla="*/ 2376297 w 9182100"/>
                <a:gd name="connsiteY58" fmla="*/ 601691 h 765639"/>
                <a:gd name="connsiteX59" fmla="*/ 2570416 w 9182100"/>
                <a:gd name="connsiteY59" fmla="*/ 584165 h 765639"/>
                <a:gd name="connsiteX60" fmla="*/ 2764155 w 9182100"/>
                <a:gd name="connsiteY60" fmla="*/ 571497 h 765639"/>
                <a:gd name="connsiteX61" fmla="*/ 2956941 w 9182100"/>
                <a:gd name="connsiteY61" fmla="*/ 564163 h 765639"/>
                <a:gd name="connsiteX62" fmla="*/ 3148298 w 9182100"/>
                <a:gd name="connsiteY62" fmla="*/ 562639 h 765639"/>
                <a:gd name="connsiteX63" fmla="*/ 3337274 w 9182100"/>
                <a:gd name="connsiteY63" fmla="*/ 568544 h 765639"/>
                <a:gd name="connsiteX64" fmla="*/ 3522345 w 9182100"/>
                <a:gd name="connsiteY64" fmla="*/ 583308 h 765639"/>
                <a:gd name="connsiteX65" fmla="*/ 3567779 w 9182100"/>
                <a:gd name="connsiteY65" fmla="*/ 588642 h 765639"/>
                <a:gd name="connsiteX66" fmla="*/ 3613785 w 9182100"/>
                <a:gd name="connsiteY66" fmla="*/ 594357 h 765639"/>
                <a:gd name="connsiteX67" fmla="*/ 3713798 w 9182100"/>
                <a:gd name="connsiteY67" fmla="*/ 607882 h 765639"/>
                <a:gd name="connsiteX68" fmla="*/ 3913823 w 9182100"/>
                <a:gd name="connsiteY68" fmla="*/ 634838 h 765639"/>
                <a:gd name="connsiteX69" fmla="*/ 4315873 w 9182100"/>
                <a:gd name="connsiteY69" fmla="*/ 686273 h 765639"/>
                <a:gd name="connsiteX70" fmla="*/ 4517422 w 9182100"/>
                <a:gd name="connsiteY70" fmla="*/ 710086 h 765639"/>
                <a:gd name="connsiteX71" fmla="*/ 4728972 w 9182100"/>
                <a:gd name="connsiteY71" fmla="*/ 731422 h 765639"/>
                <a:gd name="connsiteX72" fmla="*/ 5162931 w 9182100"/>
                <a:gd name="connsiteY72" fmla="*/ 744185 h 765639"/>
                <a:gd name="connsiteX73" fmla="*/ 5594033 w 9182100"/>
                <a:gd name="connsiteY73" fmla="*/ 706466 h 765639"/>
                <a:gd name="connsiteX74" fmla="*/ 5982939 w 9182100"/>
                <a:gd name="connsiteY74" fmla="*/ 655793 h 765639"/>
                <a:gd name="connsiteX75" fmla="*/ 6075045 w 9182100"/>
                <a:gd name="connsiteY75" fmla="*/ 648459 h 765639"/>
                <a:gd name="connsiteX76" fmla="*/ 6167819 w 9182100"/>
                <a:gd name="connsiteY76" fmla="*/ 643887 h 765639"/>
                <a:gd name="connsiteX77" fmla="*/ 6361081 w 9182100"/>
                <a:gd name="connsiteY77" fmla="*/ 639124 h 765639"/>
                <a:gd name="connsiteX78" fmla="*/ 6757321 w 9182100"/>
                <a:gd name="connsiteY78" fmla="*/ 640458 h 765639"/>
                <a:gd name="connsiteX79" fmla="*/ 7156704 w 9182100"/>
                <a:gd name="connsiteY79" fmla="*/ 649030 h 765639"/>
                <a:gd name="connsiteX80" fmla="*/ 7556373 w 9182100"/>
                <a:gd name="connsiteY80" fmla="*/ 662365 h 765639"/>
                <a:gd name="connsiteX81" fmla="*/ 7952328 w 9182100"/>
                <a:gd name="connsiteY81" fmla="*/ 682177 h 765639"/>
                <a:gd name="connsiteX82" fmla="*/ 8000714 w 9182100"/>
                <a:gd name="connsiteY82" fmla="*/ 685511 h 765639"/>
                <a:gd name="connsiteX83" fmla="*/ 8047196 w 9182100"/>
                <a:gd name="connsiteY83" fmla="*/ 689416 h 765639"/>
                <a:gd name="connsiteX84" fmla="*/ 8097965 w 9182100"/>
                <a:gd name="connsiteY84" fmla="*/ 693893 h 765639"/>
                <a:gd name="connsiteX85" fmla="*/ 8152733 w 9182100"/>
                <a:gd name="connsiteY85" fmla="*/ 697894 h 765639"/>
                <a:gd name="connsiteX86" fmla="*/ 8363903 w 9182100"/>
                <a:gd name="connsiteY86" fmla="*/ 705133 h 765639"/>
                <a:gd name="connsiteX87" fmla="*/ 8777764 w 9182100"/>
                <a:gd name="connsiteY87" fmla="*/ 698084 h 765639"/>
                <a:gd name="connsiteX88" fmla="*/ 9182005 w 9182100"/>
                <a:gd name="connsiteY88" fmla="*/ 668366 h 765639"/>
                <a:gd name="connsiteX89" fmla="*/ 9182005 w 9182100"/>
                <a:gd name="connsiteY89" fmla="*/ 351088 h 76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9182100" h="765639">
                  <a:moveTo>
                    <a:pt x="9182100" y="351088"/>
                  </a:moveTo>
                  <a:cubicBezTo>
                    <a:pt x="9180862" y="351088"/>
                    <a:pt x="9179719" y="350993"/>
                    <a:pt x="9178480" y="350993"/>
                  </a:cubicBezTo>
                  <a:cubicBezTo>
                    <a:pt x="9047607" y="346421"/>
                    <a:pt x="8915591" y="337944"/>
                    <a:pt x="8783955" y="327561"/>
                  </a:cubicBezTo>
                  <a:cubicBezTo>
                    <a:pt x="8652320" y="316894"/>
                    <a:pt x="8520589" y="304416"/>
                    <a:pt x="8390763" y="288795"/>
                  </a:cubicBezTo>
                  <a:cubicBezTo>
                    <a:pt x="8325898" y="281175"/>
                    <a:pt x="8261509" y="272602"/>
                    <a:pt x="8199502" y="262601"/>
                  </a:cubicBezTo>
                  <a:cubicBezTo>
                    <a:pt x="8184070" y="260029"/>
                    <a:pt x="8168831" y="257553"/>
                    <a:pt x="8153972" y="254886"/>
                  </a:cubicBezTo>
                  <a:lnTo>
                    <a:pt x="8131588" y="250790"/>
                  </a:lnTo>
                  <a:lnTo>
                    <a:pt x="8104632" y="246504"/>
                  </a:lnTo>
                  <a:cubicBezTo>
                    <a:pt x="8086725" y="243741"/>
                    <a:pt x="8068247" y="240598"/>
                    <a:pt x="8050911" y="238217"/>
                  </a:cubicBezTo>
                  <a:lnTo>
                    <a:pt x="7998810" y="230978"/>
                  </a:lnTo>
                  <a:cubicBezTo>
                    <a:pt x="7860697" y="212023"/>
                    <a:pt x="7725633" y="198021"/>
                    <a:pt x="7589902" y="183925"/>
                  </a:cubicBezTo>
                  <a:cubicBezTo>
                    <a:pt x="7454360" y="170304"/>
                    <a:pt x="7319010" y="158779"/>
                    <a:pt x="7183469" y="147634"/>
                  </a:cubicBezTo>
                  <a:cubicBezTo>
                    <a:pt x="7047929" y="137252"/>
                    <a:pt x="6912198" y="127632"/>
                    <a:pt x="6775990" y="119821"/>
                  </a:cubicBezTo>
                  <a:cubicBezTo>
                    <a:pt x="6639592" y="112582"/>
                    <a:pt x="6503194" y="105439"/>
                    <a:pt x="6364795" y="102391"/>
                  </a:cubicBezTo>
                  <a:cubicBezTo>
                    <a:pt x="6295263" y="101057"/>
                    <a:pt x="6225826" y="99819"/>
                    <a:pt x="6154293" y="100581"/>
                  </a:cubicBezTo>
                  <a:cubicBezTo>
                    <a:pt x="6136577" y="100581"/>
                    <a:pt x="6118860" y="100581"/>
                    <a:pt x="6100287" y="101343"/>
                  </a:cubicBezTo>
                  <a:cubicBezTo>
                    <a:pt x="6081903" y="101819"/>
                    <a:pt x="6063615" y="102486"/>
                    <a:pt x="6045327" y="103438"/>
                  </a:cubicBezTo>
                  <a:cubicBezTo>
                    <a:pt x="6008656" y="104962"/>
                    <a:pt x="5972175" y="107439"/>
                    <a:pt x="5935980" y="110296"/>
                  </a:cubicBezTo>
                  <a:cubicBezTo>
                    <a:pt x="5790724" y="121631"/>
                    <a:pt x="5651659" y="142110"/>
                    <a:pt x="5523357" y="157635"/>
                  </a:cubicBezTo>
                  <a:cubicBezTo>
                    <a:pt x="5394484" y="173542"/>
                    <a:pt x="5273040" y="183543"/>
                    <a:pt x="5149882" y="185639"/>
                  </a:cubicBezTo>
                  <a:cubicBezTo>
                    <a:pt x="5027010" y="187925"/>
                    <a:pt x="4902803" y="182210"/>
                    <a:pt x="4777073" y="170685"/>
                  </a:cubicBezTo>
                  <a:lnTo>
                    <a:pt x="4729925" y="166208"/>
                  </a:lnTo>
                  <a:lnTo>
                    <a:pt x="4682585" y="161064"/>
                  </a:lnTo>
                  <a:cubicBezTo>
                    <a:pt x="4666869" y="159445"/>
                    <a:pt x="4650963" y="157350"/>
                    <a:pt x="4635151" y="155445"/>
                  </a:cubicBezTo>
                  <a:lnTo>
                    <a:pt x="4611434" y="152492"/>
                  </a:lnTo>
                  <a:cubicBezTo>
                    <a:pt x="4603623" y="151539"/>
                    <a:pt x="4595622" y="150587"/>
                    <a:pt x="4587145" y="149349"/>
                  </a:cubicBezTo>
                  <a:lnTo>
                    <a:pt x="4387977" y="122774"/>
                  </a:lnTo>
                  <a:lnTo>
                    <a:pt x="3989356" y="68577"/>
                  </a:lnTo>
                  <a:lnTo>
                    <a:pt x="3789140" y="42192"/>
                  </a:lnTo>
                  <a:lnTo>
                    <a:pt x="3689033" y="29143"/>
                  </a:lnTo>
                  <a:lnTo>
                    <a:pt x="3634835" y="22571"/>
                  </a:lnTo>
                  <a:cubicBezTo>
                    <a:pt x="3616452" y="20285"/>
                    <a:pt x="3598069" y="18380"/>
                    <a:pt x="3579876" y="16856"/>
                  </a:cubicBezTo>
                  <a:cubicBezTo>
                    <a:pt x="3433667" y="3140"/>
                    <a:pt x="3289840" y="-1622"/>
                    <a:pt x="3147441" y="473"/>
                  </a:cubicBezTo>
                  <a:cubicBezTo>
                    <a:pt x="3005138" y="2283"/>
                    <a:pt x="2864263" y="10188"/>
                    <a:pt x="2724722" y="22857"/>
                  </a:cubicBezTo>
                  <a:cubicBezTo>
                    <a:pt x="2445353" y="48098"/>
                    <a:pt x="2171129" y="90198"/>
                    <a:pt x="1898428" y="147730"/>
                  </a:cubicBezTo>
                  <a:cubicBezTo>
                    <a:pt x="1830134" y="162208"/>
                    <a:pt x="1762030" y="177448"/>
                    <a:pt x="1692878" y="195069"/>
                  </a:cubicBezTo>
                  <a:lnTo>
                    <a:pt x="1640205" y="208785"/>
                  </a:lnTo>
                  <a:lnTo>
                    <a:pt x="1592294" y="221643"/>
                  </a:lnTo>
                  <a:cubicBezTo>
                    <a:pt x="1561624" y="229740"/>
                    <a:pt x="1530858" y="238503"/>
                    <a:pt x="1500092" y="245551"/>
                  </a:cubicBezTo>
                  <a:cubicBezTo>
                    <a:pt x="1377125" y="276412"/>
                    <a:pt x="1253490" y="300987"/>
                    <a:pt x="1130046" y="318227"/>
                  </a:cubicBezTo>
                  <a:cubicBezTo>
                    <a:pt x="1068229" y="326895"/>
                    <a:pt x="1006602" y="333086"/>
                    <a:pt x="944880" y="337658"/>
                  </a:cubicBezTo>
                  <a:cubicBezTo>
                    <a:pt x="914114" y="339277"/>
                    <a:pt x="883253" y="341563"/>
                    <a:pt x="852583" y="341944"/>
                  </a:cubicBezTo>
                  <a:cubicBezTo>
                    <a:pt x="821817" y="343278"/>
                    <a:pt x="791147" y="342992"/>
                    <a:pt x="760476" y="343087"/>
                  </a:cubicBezTo>
                  <a:cubicBezTo>
                    <a:pt x="699230" y="342135"/>
                    <a:pt x="638175" y="338706"/>
                    <a:pt x="577215" y="332800"/>
                  </a:cubicBezTo>
                  <a:cubicBezTo>
                    <a:pt x="516255" y="326895"/>
                    <a:pt x="455771" y="317179"/>
                    <a:pt x="394907" y="305463"/>
                  </a:cubicBezTo>
                  <a:cubicBezTo>
                    <a:pt x="334137" y="293557"/>
                    <a:pt x="273368" y="278412"/>
                    <a:pt x="211265" y="261363"/>
                  </a:cubicBezTo>
                  <a:cubicBezTo>
                    <a:pt x="149066" y="244123"/>
                    <a:pt x="85820" y="224310"/>
                    <a:pt x="17526" y="204880"/>
                  </a:cubicBezTo>
                  <a:cubicBezTo>
                    <a:pt x="11716" y="203165"/>
                    <a:pt x="5906" y="201546"/>
                    <a:pt x="0" y="199927"/>
                  </a:cubicBezTo>
                  <a:lnTo>
                    <a:pt x="0" y="526920"/>
                  </a:lnTo>
                  <a:cubicBezTo>
                    <a:pt x="32576" y="541874"/>
                    <a:pt x="66104" y="557114"/>
                    <a:pt x="100298" y="571973"/>
                  </a:cubicBezTo>
                  <a:cubicBezTo>
                    <a:pt x="164973" y="600167"/>
                    <a:pt x="232410" y="626456"/>
                    <a:pt x="301562" y="649697"/>
                  </a:cubicBezTo>
                  <a:cubicBezTo>
                    <a:pt x="439865" y="696655"/>
                    <a:pt x="585216" y="728754"/>
                    <a:pt x="731044" y="746947"/>
                  </a:cubicBezTo>
                  <a:cubicBezTo>
                    <a:pt x="876967" y="764664"/>
                    <a:pt x="1023652" y="769426"/>
                    <a:pt x="1168241" y="762759"/>
                  </a:cubicBezTo>
                  <a:cubicBezTo>
                    <a:pt x="1313021" y="756663"/>
                    <a:pt x="1455896" y="740185"/>
                    <a:pt x="1596581" y="716944"/>
                  </a:cubicBezTo>
                  <a:cubicBezTo>
                    <a:pt x="1632014" y="711610"/>
                    <a:pt x="1666685" y="704371"/>
                    <a:pt x="1701641" y="697894"/>
                  </a:cubicBezTo>
                  <a:lnTo>
                    <a:pt x="1752124" y="688273"/>
                  </a:lnTo>
                  <a:lnTo>
                    <a:pt x="1797939" y="679891"/>
                  </a:lnTo>
                  <a:cubicBezTo>
                    <a:pt x="1860328" y="669128"/>
                    <a:pt x="1924431" y="658746"/>
                    <a:pt x="1988630" y="649316"/>
                  </a:cubicBezTo>
                  <a:cubicBezTo>
                    <a:pt x="2117217" y="630838"/>
                    <a:pt x="2246852" y="614645"/>
                    <a:pt x="2376297" y="601691"/>
                  </a:cubicBezTo>
                  <a:cubicBezTo>
                    <a:pt x="2441067" y="595214"/>
                    <a:pt x="2505742" y="589118"/>
                    <a:pt x="2570416" y="584165"/>
                  </a:cubicBezTo>
                  <a:cubicBezTo>
                    <a:pt x="2635091" y="579402"/>
                    <a:pt x="2699671" y="574831"/>
                    <a:pt x="2764155" y="571497"/>
                  </a:cubicBezTo>
                  <a:cubicBezTo>
                    <a:pt x="2828639" y="568068"/>
                    <a:pt x="2892933" y="565401"/>
                    <a:pt x="2956941" y="564163"/>
                  </a:cubicBezTo>
                  <a:cubicBezTo>
                    <a:pt x="3021045" y="562353"/>
                    <a:pt x="3084766" y="561972"/>
                    <a:pt x="3148298" y="562639"/>
                  </a:cubicBezTo>
                  <a:cubicBezTo>
                    <a:pt x="3211735" y="563305"/>
                    <a:pt x="3274695" y="565591"/>
                    <a:pt x="3337274" y="568544"/>
                  </a:cubicBezTo>
                  <a:cubicBezTo>
                    <a:pt x="3399568" y="572259"/>
                    <a:pt x="3461671" y="576259"/>
                    <a:pt x="3522345" y="583308"/>
                  </a:cubicBezTo>
                  <a:cubicBezTo>
                    <a:pt x="3537680" y="584737"/>
                    <a:pt x="3552730" y="586737"/>
                    <a:pt x="3567779" y="588642"/>
                  </a:cubicBezTo>
                  <a:lnTo>
                    <a:pt x="3613785" y="594357"/>
                  </a:lnTo>
                  <a:lnTo>
                    <a:pt x="3713798" y="607882"/>
                  </a:lnTo>
                  <a:lnTo>
                    <a:pt x="3913823" y="634838"/>
                  </a:lnTo>
                  <a:cubicBezTo>
                    <a:pt x="4047268" y="652078"/>
                    <a:pt x="4180904" y="670366"/>
                    <a:pt x="4315873" y="686273"/>
                  </a:cubicBezTo>
                  <a:lnTo>
                    <a:pt x="4517422" y="710086"/>
                  </a:lnTo>
                  <a:cubicBezTo>
                    <a:pt x="4586573" y="717896"/>
                    <a:pt x="4657916" y="725992"/>
                    <a:pt x="4728972" y="731422"/>
                  </a:cubicBezTo>
                  <a:cubicBezTo>
                    <a:pt x="4871371" y="743042"/>
                    <a:pt x="5016627" y="748376"/>
                    <a:pt x="5162931" y="744185"/>
                  </a:cubicBezTo>
                  <a:cubicBezTo>
                    <a:pt x="5308949" y="740566"/>
                    <a:pt x="5456111" y="725611"/>
                    <a:pt x="5594033" y="706466"/>
                  </a:cubicBezTo>
                  <a:cubicBezTo>
                    <a:pt x="5732621" y="687511"/>
                    <a:pt x="5859876" y="667033"/>
                    <a:pt x="5982939" y="655793"/>
                  </a:cubicBezTo>
                  <a:cubicBezTo>
                    <a:pt x="6013799" y="652936"/>
                    <a:pt x="6044375" y="650364"/>
                    <a:pt x="6075045" y="648459"/>
                  </a:cubicBezTo>
                  <a:cubicBezTo>
                    <a:pt x="6105906" y="646363"/>
                    <a:pt x="6135529" y="645125"/>
                    <a:pt x="6167819" y="643887"/>
                  </a:cubicBezTo>
                  <a:cubicBezTo>
                    <a:pt x="6230779" y="641125"/>
                    <a:pt x="6295930" y="640077"/>
                    <a:pt x="6361081" y="639124"/>
                  </a:cubicBezTo>
                  <a:cubicBezTo>
                    <a:pt x="6491955" y="637981"/>
                    <a:pt x="6624638" y="638553"/>
                    <a:pt x="6757321" y="640458"/>
                  </a:cubicBezTo>
                  <a:cubicBezTo>
                    <a:pt x="6890195" y="642553"/>
                    <a:pt x="7023449" y="645030"/>
                    <a:pt x="7156704" y="649030"/>
                  </a:cubicBezTo>
                  <a:cubicBezTo>
                    <a:pt x="7289959" y="652650"/>
                    <a:pt x="7423404" y="656841"/>
                    <a:pt x="7556373" y="662365"/>
                  </a:cubicBezTo>
                  <a:cubicBezTo>
                    <a:pt x="7689152" y="667509"/>
                    <a:pt x="7822502" y="673986"/>
                    <a:pt x="7952328" y="682177"/>
                  </a:cubicBezTo>
                  <a:lnTo>
                    <a:pt x="8000714" y="685511"/>
                  </a:lnTo>
                  <a:cubicBezTo>
                    <a:pt x="8016811" y="686654"/>
                    <a:pt x="8031670" y="688178"/>
                    <a:pt x="8047196" y="689416"/>
                  </a:cubicBezTo>
                  <a:lnTo>
                    <a:pt x="8097965" y="693893"/>
                  </a:lnTo>
                  <a:cubicBezTo>
                    <a:pt x="8116539" y="695417"/>
                    <a:pt x="8134731" y="696846"/>
                    <a:pt x="8152733" y="697894"/>
                  </a:cubicBezTo>
                  <a:cubicBezTo>
                    <a:pt x="8224647" y="701989"/>
                    <a:pt x="8294465" y="704085"/>
                    <a:pt x="8363903" y="705133"/>
                  </a:cubicBezTo>
                  <a:cubicBezTo>
                    <a:pt x="8502777" y="706657"/>
                    <a:pt x="8640223" y="704180"/>
                    <a:pt x="8777764" y="698084"/>
                  </a:cubicBezTo>
                  <a:cubicBezTo>
                    <a:pt x="8912352" y="692083"/>
                    <a:pt x="9046845" y="682749"/>
                    <a:pt x="9182005" y="668366"/>
                  </a:cubicBezTo>
                  <a:lnTo>
                    <a:pt x="9182005" y="351088"/>
                  </a:lnTo>
                  <a:close/>
                </a:path>
              </a:pathLst>
            </a:custGeom>
            <a:solidFill>
              <a:schemeClr val="bg1">
                <a:alpha val="30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48928757-970C-4B99-9F9C-0C07E4A945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501488"/>
              <a:ext cx="12188952" cy="641669"/>
            </a:xfrm>
            <a:custGeom>
              <a:avLst/>
              <a:gdLst>
                <a:gd name="connsiteX0" fmla="*/ 9182100 w 9182100"/>
                <a:gd name="connsiteY0" fmla="*/ 154189 h 544245"/>
                <a:gd name="connsiteX1" fmla="*/ 9047702 w 9182100"/>
                <a:gd name="connsiteY1" fmla="*/ 162762 h 544245"/>
                <a:gd name="connsiteX2" fmla="*/ 8652224 w 9182100"/>
                <a:gd name="connsiteY2" fmla="*/ 178287 h 544245"/>
                <a:gd name="connsiteX3" fmla="*/ 8255603 w 9182100"/>
                <a:gd name="connsiteY3" fmla="*/ 161047 h 544245"/>
                <a:gd name="connsiteX4" fmla="*/ 8060722 w 9182100"/>
                <a:gd name="connsiteY4" fmla="*/ 140854 h 544245"/>
                <a:gd name="connsiteX5" fmla="*/ 8013478 w 9182100"/>
                <a:gd name="connsiteY5" fmla="*/ 134187 h 544245"/>
                <a:gd name="connsiteX6" fmla="*/ 7990428 w 9182100"/>
                <a:gd name="connsiteY6" fmla="*/ 130567 h 544245"/>
                <a:gd name="connsiteX7" fmla="*/ 7964139 w 9182100"/>
                <a:gd name="connsiteY7" fmla="*/ 126853 h 544245"/>
                <a:gd name="connsiteX8" fmla="*/ 7911656 w 9182100"/>
                <a:gd name="connsiteY8" fmla="*/ 119518 h 544245"/>
                <a:gd name="connsiteX9" fmla="*/ 7860220 w 9182100"/>
                <a:gd name="connsiteY9" fmla="*/ 113232 h 544245"/>
                <a:gd name="connsiteX10" fmla="*/ 7453884 w 9182100"/>
                <a:gd name="connsiteY10" fmla="*/ 70369 h 544245"/>
                <a:gd name="connsiteX11" fmla="*/ 7048976 w 9182100"/>
                <a:gd name="connsiteY11" fmla="*/ 36556 h 544245"/>
                <a:gd name="connsiteX12" fmla="*/ 6846285 w 9182100"/>
                <a:gd name="connsiteY12" fmla="*/ 22649 h 544245"/>
                <a:gd name="connsiteX13" fmla="*/ 6643212 w 9182100"/>
                <a:gd name="connsiteY13" fmla="*/ 11600 h 544245"/>
                <a:gd name="connsiteX14" fmla="*/ 6541485 w 9182100"/>
                <a:gd name="connsiteY14" fmla="*/ 7314 h 544245"/>
                <a:gd name="connsiteX15" fmla="*/ 6439567 w 9182100"/>
                <a:gd name="connsiteY15" fmla="*/ 3885 h 544245"/>
                <a:gd name="connsiteX16" fmla="*/ 6337459 w 9182100"/>
                <a:gd name="connsiteY16" fmla="*/ 1313 h 544245"/>
                <a:gd name="connsiteX17" fmla="*/ 6234970 w 9182100"/>
                <a:gd name="connsiteY17" fmla="*/ 75 h 544245"/>
                <a:gd name="connsiteX18" fmla="*/ 6027802 w 9182100"/>
                <a:gd name="connsiteY18" fmla="*/ 2265 h 544245"/>
                <a:gd name="connsiteX19" fmla="*/ 5921978 w 9182100"/>
                <a:gd name="connsiteY19" fmla="*/ 6552 h 544245"/>
                <a:gd name="connsiteX20" fmla="*/ 5815965 w 9182100"/>
                <a:gd name="connsiteY20" fmla="*/ 14362 h 544245"/>
                <a:gd name="connsiteX21" fmla="*/ 5408390 w 9182100"/>
                <a:gd name="connsiteY21" fmla="*/ 67036 h 544245"/>
                <a:gd name="connsiteX22" fmla="*/ 5023866 w 9182100"/>
                <a:gd name="connsiteY22" fmla="*/ 103992 h 544245"/>
                <a:gd name="connsiteX23" fmla="*/ 4831556 w 9182100"/>
                <a:gd name="connsiteY23" fmla="*/ 106374 h 544245"/>
                <a:gd name="connsiteX24" fmla="*/ 4637723 w 9182100"/>
                <a:gd name="connsiteY24" fmla="*/ 98754 h 544245"/>
                <a:gd name="connsiteX25" fmla="*/ 4442460 w 9182100"/>
                <a:gd name="connsiteY25" fmla="*/ 83038 h 544245"/>
                <a:gd name="connsiteX26" fmla="*/ 4341686 w 9182100"/>
                <a:gd name="connsiteY26" fmla="*/ 77227 h 544245"/>
                <a:gd name="connsiteX27" fmla="*/ 4241006 w 9182100"/>
                <a:gd name="connsiteY27" fmla="*/ 71989 h 544245"/>
                <a:gd name="connsiteX28" fmla="*/ 3836956 w 9182100"/>
                <a:gd name="connsiteY28" fmla="*/ 54177 h 544245"/>
                <a:gd name="connsiteX29" fmla="*/ 3634549 w 9182100"/>
                <a:gd name="connsiteY29" fmla="*/ 45414 h 544245"/>
                <a:gd name="connsiteX30" fmla="*/ 3533394 w 9182100"/>
                <a:gd name="connsiteY30" fmla="*/ 40461 h 544245"/>
                <a:gd name="connsiteX31" fmla="*/ 3481959 w 9182100"/>
                <a:gd name="connsiteY31" fmla="*/ 37889 h 544245"/>
                <a:gd name="connsiteX32" fmla="*/ 3430238 w 9182100"/>
                <a:gd name="connsiteY32" fmla="*/ 35889 h 544245"/>
                <a:gd name="connsiteX33" fmla="*/ 3020473 w 9182100"/>
                <a:gd name="connsiteY33" fmla="*/ 37603 h 544245"/>
                <a:gd name="connsiteX34" fmla="*/ 2614422 w 9182100"/>
                <a:gd name="connsiteY34" fmla="*/ 56844 h 544245"/>
                <a:gd name="connsiteX35" fmla="*/ 2208657 w 9182100"/>
                <a:gd name="connsiteY35" fmla="*/ 81609 h 544245"/>
                <a:gd name="connsiteX36" fmla="*/ 1800606 w 9182100"/>
                <a:gd name="connsiteY36" fmla="*/ 107612 h 544245"/>
                <a:gd name="connsiteX37" fmla="*/ 1594676 w 9182100"/>
                <a:gd name="connsiteY37" fmla="*/ 124948 h 544245"/>
                <a:gd name="connsiteX38" fmla="*/ 1491996 w 9182100"/>
                <a:gd name="connsiteY38" fmla="*/ 136568 h 544245"/>
                <a:gd name="connsiteX39" fmla="*/ 1442942 w 9182100"/>
                <a:gd name="connsiteY39" fmla="*/ 141902 h 544245"/>
                <a:gd name="connsiteX40" fmla="*/ 1418463 w 9182100"/>
                <a:gd name="connsiteY40" fmla="*/ 144664 h 544245"/>
                <a:gd name="connsiteX41" fmla="*/ 1393984 w 9182100"/>
                <a:gd name="connsiteY41" fmla="*/ 146855 h 544245"/>
                <a:gd name="connsiteX42" fmla="*/ 1006697 w 9182100"/>
                <a:gd name="connsiteY42" fmla="*/ 169810 h 544245"/>
                <a:gd name="connsiteX43" fmla="*/ 816864 w 9182100"/>
                <a:gd name="connsiteY43" fmla="*/ 170953 h 544245"/>
                <a:gd name="connsiteX44" fmla="*/ 769906 w 9182100"/>
                <a:gd name="connsiteY44" fmla="*/ 169715 h 544245"/>
                <a:gd name="connsiteX45" fmla="*/ 723043 w 9182100"/>
                <a:gd name="connsiteY45" fmla="*/ 168096 h 544245"/>
                <a:gd name="connsiteX46" fmla="*/ 676370 w 9182100"/>
                <a:gd name="connsiteY46" fmla="*/ 166286 h 544245"/>
                <a:gd name="connsiteX47" fmla="*/ 629888 w 9182100"/>
                <a:gd name="connsiteY47" fmla="*/ 163333 h 544245"/>
                <a:gd name="connsiteX48" fmla="*/ 445484 w 9182100"/>
                <a:gd name="connsiteY48" fmla="*/ 146093 h 544245"/>
                <a:gd name="connsiteX49" fmla="*/ 263366 w 9182100"/>
                <a:gd name="connsiteY49" fmla="*/ 115232 h 544245"/>
                <a:gd name="connsiteX50" fmla="*/ 81439 w 9182100"/>
                <a:gd name="connsiteY50" fmla="*/ 70369 h 544245"/>
                <a:gd name="connsiteX51" fmla="*/ 35338 w 9182100"/>
                <a:gd name="connsiteY51" fmla="*/ 57034 h 544245"/>
                <a:gd name="connsiteX52" fmla="*/ 0 w 9182100"/>
                <a:gd name="connsiteY52" fmla="*/ 46652 h 544245"/>
                <a:gd name="connsiteX53" fmla="*/ 0 w 9182100"/>
                <a:gd name="connsiteY53" fmla="*/ 426795 h 544245"/>
                <a:gd name="connsiteX54" fmla="*/ 178594 w 9182100"/>
                <a:gd name="connsiteY54" fmla="*/ 479658 h 544245"/>
                <a:gd name="connsiteX55" fmla="*/ 610457 w 9182100"/>
                <a:gd name="connsiteY55" fmla="*/ 542619 h 544245"/>
                <a:gd name="connsiteX56" fmla="*/ 826865 w 9182100"/>
                <a:gd name="connsiteY56" fmla="*/ 539666 h 544245"/>
                <a:gd name="connsiteX57" fmla="*/ 1039654 w 9182100"/>
                <a:gd name="connsiteY57" fmla="*/ 515187 h 544245"/>
                <a:gd name="connsiteX58" fmla="*/ 1449705 w 9182100"/>
                <a:gd name="connsiteY58" fmla="*/ 415270 h 544245"/>
                <a:gd name="connsiteX59" fmla="*/ 1548765 w 9182100"/>
                <a:gd name="connsiteY59" fmla="*/ 382123 h 544245"/>
                <a:gd name="connsiteX60" fmla="*/ 1642872 w 9182100"/>
                <a:gd name="connsiteY60" fmla="*/ 349261 h 544245"/>
                <a:gd name="connsiteX61" fmla="*/ 1832991 w 9182100"/>
                <a:gd name="connsiteY61" fmla="*/ 289158 h 544245"/>
                <a:gd name="connsiteX62" fmla="*/ 2222754 w 9182100"/>
                <a:gd name="connsiteY62" fmla="*/ 193623 h 544245"/>
                <a:gd name="connsiteX63" fmla="*/ 2620137 w 9182100"/>
                <a:gd name="connsiteY63" fmla="*/ 138378 h 544245"/>
                <a:gd name="connsiteX64" fmla="*/ 3020473 w 9182100"/>
                <a:gd name="connsiteY64" fmla="*/ 127234 h 544245"/>
                <a:gd name="connsiteX65" fmla="*/ 3219736 w 9182100"/>
                <a:gd name="connsiteY65" fmla="*/ 139807 h 544245"/>
                <a:gd name="connsiteX66" fmla="*/ 3318605 w 9182100"/>
                <a:gd name="connsiteY66" fmla="*/ 151713 h 544245"/>
                <a:gd name="connsiteX67" fmla="*/ 3367754 w 9182100"/>
                <a:gd name="connsiteY67" fmla="*/ 158666 h 544245"/>
                <a:gd name="connsiteX68" fmla="*/ 3416618 w 9182100"/>
                <a:gd name="connsiteY68" fmla="*/ 166858 h 544245"/>
                <a:gd name="connsiteX69" fmla="*/ 3465195 w 9182100"/>
                <a:gd name="connsiteY69" fmla="*/ 176097 h 544245"/>
                <a:gd name="connsiteX70" fmla="*/ 3513868 w 9182100"/>
                <a:gd name="connsiteY70" fmla="*/ 185908 h 544245"/>
                <a:gd name="connsiteX71" fmla="*/ 3612737 w 9182100"/>
                <a:gd name="connsiteY71" fmla="*/ 207625 h 544245"/>
                <a:gd name="connsiteX72" fmla="*/ 3810381 w 9182100"/>
                <a:gd name="connsiteY72" fmla="*/ 252106 h 544245"/>
                <a:gd name="connsiteX73" fmla="*/ 4206621 w 9182100"/>
                <a:gd name="connsiteY73" fmla="*/ 339736 h 544245"/>
                <a:gd name="connsiteX74" fmla="*/ 4306062 w 9182100"/>
                <a:gd name="connsiteY74" fmla="*/ 359834 h 544245"/>
                <a:gd name="connsiteX75" fmla="*/ 4405503 w 9182100"/>
                <a:gd name="connsiteY75" fmla="*/ 378979 h 544245"/>
                <a:gd name="connsiteX76" fmla="*/ 4611529 w 9182100"/>
                <a:gd name="connsiteY76" fmla="*/ 405745 h 544245"/>
                <a:gd name="connsiteX77" fmla="*/ 5031677 w 9182100"/>
                <a:gd name="connsiteY77" fmla="*/ 427462 h 544245"/>
                <a:gd name="connsiteX78" fmla="*/ 5243227 w 9182100"/>
                <a:gd name="connsiteY78" fmla="*/ 418699 h 544245"/>
                <a:gd name="connsiteX79" fmla="*/ 5451062 w 9182100"/>
                <a:gd name="connsiteY79" fmla="*/ 398029 h 544245"/>
                <a:gd name="connsiteX80" fmla="*/ 5844635 w 9182100"/>
                <a:gd name="connsiteY80" fmla="*/ 353071 h 544245"/>
                <a:gd name="connsiteX81" fmla="*/ 5939981 w 9182100"/>
                <a:gd name="connsiteY81" fmla="*/ 346975 h 544245"/>
                <a:gd name="connsiteX82" fmla="*/ 6035898 w 9182100"/>
                <a:gd name="connsiteY82" fmla="*/ 344118 h 544245"/>
                <a:gd name="connsiteX83" fmla="*/ 6232303 w 9182100"/>
                <a:gd name="connsiteY83" fmla="*/ 343642 h 544245"/>
                <a:gd name="connsiteX84" fmla="*/ 6630924 w 9182100"/>
                <a:gd name="connsiteY84" fmla="*/ 351071 h 544245"/>
                <a:gd name="connsiteX85" fmla="*/ 6831140 w 9182100"/>
                <a:gd name="connsiteY85" fmla="*/ 356596 h 544245"/>
                <a:gd name="connsiteX86" fmla="*/ 7031545 w 9182100"/>
                <a:gd name="connsiteY86" fmla="*/ 362501 h 544245"/>
                <a:gd name="connsiteX87" fmla="*/ 7432262 w 9182100"/>
                <a:gd name="connsiteY87" fmla="*/ 378408 h 544245"/>
                <a:gd name="connsiteX88" fmla="*/ 7830312 w 9182100"/>
                <a:gd name="connsiteY88" fmla="*/ 402506 h 544245"/>
                <a:gd name="connsiteX89" fmla="*/ 7879270 w 9182100"/>
                <a:gd name="connsiteY89" fmla="*/ 406792 h 544245"/>
                <a:gd name="connsiteX90" fmla="*/ 7926895 w 9182100"/>
                <a:gd name="connsiteY90" fmla="*/ 411745 h 544245"/>
                <a:gd name="connsiteX91" fmla="*/ 7977569 w 9182100"/>
                <a:gd name="connsiteY91" fmla="*/ 417175 h 544245"/>
                <a:gd name="connsiteX92" fmla="*/ 8030623 w 9182100"/>
                <a:gd name="connsiteY92" fmla="*/ 422127 h 544245"/>
                <a:gd name="connsiteX93" fmla="*/ 8237982 w 9182100"/>
                <a:gd name="connsiteY93" fmla="*/ 435177 h 544245"/>
                <a:gd name="connsiteX94" fmla="*/ 8647748 w 9182100"/>
                <a:gd name="connsiteY94" fmla="*/ 449464 h 544245"/>
                <a:gd name="connsiteX95" fmla="*/ 8852821 w 9182100"/>
                <a:gd name="connsiteY95" fmla="*/ 456132 h 544245"/>
                <a:gd name="connsiteX96" fmla="*/ 8955786 w 9182100"/>
                <a:gd name="connsiteY96" fmla="*/ 458132 h 544245"/>
                <a:gd name="connsiteX97" fmla="*/ 9059227 w 9182100"/>
                <a:gd name="connsiteY97" fmla="*/ 457751 h 544245"/>
                <a:gd name="connsiteX98" fmla="*/ 9182005 w 9182100"/>
                <a:gd name="connsiteY98" fmla="*/ 452512 h 544245"/>
                <a:gd name="connsiteX99" fmla="*/ 9182005 w 9182100"/>
                <a:gd name="connsiteY99" fmla="*/ 154189 h 54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9182100" h="544245">
                  <a:moveTo>
                    <a:pt x="9182100" y="154189"/>
                  </a:moveTo>
                  <a:cubicBezTo>
                    <a:pt x="9137618" y="157142"/>
                    <a:pt x="9092851" y="159904"/>
                    <a:pt x="9047702" y="162762"/>
                  </a:cubicBezTo>
                  <a:cubicBezTo>
                    <a:pt x="8917114" y="170668"/>
                    <a:pt x="8784717" y="178002"/>
                    <a:pt x="8652224" y="178287"/>
                  </a:cubicBezTo>
                  <a:cubicBezTo>
                    <a:pt x="8519732" y="178764"/>
                    <a:pt x="8387049" y="171239"/>
                    <a:pt x="8255603" y="161047"/>
                  </a:cubicBezTo>
                  <a:cubicBezTo>
                    <a:pt x="8189881" y="155904"/>
                    <a:pt x="8124539" y="149236"/>
                    <a:pt x="8060722" y="140854"/>
                  </a:cubicBezTo>
                  <a:cubicBezTo>
                    <a:pt x="8044815" y="138759"/>
                    <a:pt x="8029099" y="136473"/>
                    <a:pt x="8013478" y="134187"/>
                  </a:cubicBezTo>
                  <a:lnTo>
                    <a:pt x="7990428" y="130567"/>
                  </a:lnTo>
                  <a:lnTo>
                    <a:pt x="7964139" y="126853"/>
                  </a:lnTo>
                  <a:cubicBezTo>
                    <a:pt x="7946708" y="124376"/>
                    <a:pt x="7928896" y="121709"/>
                    <a:pt x="7911656" y="119518"/>
                  </a:cubicBezTo>
                  <a:lnTo>
                    <a:pt x="7860220" y="113232"/>
                  </a:lnTo>
                  <a:cubicBezTo>
                    <a:pt x="7723728" y="96277"/>
                    <a:pt x="7589044" y="83038"/>
                    <a:pt x="7453884" y="70369"/>
                  </a:cubicBezTo>
                  <a:cubicBezTo>
                    <a:pt x="7318915" y="57701"/>
                    <a:pt x="7184041" y="46366"/>
                    <a:pt x="7048976" y="36556"/>
                  </a:cubicBezTo>
                  <a:cubicBezTo>
                    <a:pt x="6981444" y="31793"/>
                    <a:pt x="6913912" y="26840"/>
                    <a:pt x="6846285" y="22649"/>
                  </a:cubicBezTo>
                  <a:cubicBezTo>
                    <a:pt x="6778657" y="18553"/>
                    <a:pt x="6710934" y="14934"/>
                    <a:pt x="6643212" y="11600"/>
                  </a:cubicBezTo>
                  <a:lnTo>
                    <a:pt x="6541485" y="7314"/>
                  </a:lnTo>
                  <a:cubicBezTo>
                    <a:pt x="6507576" y="5790"/>
                    <a:pt x="6473667" y="4647"/>
                    <a:pt x="6439567" y="3885"/>
                  </a:cubicBezTo>
                  <a:lnTo>
                    <a:pt x="6337459" y="1313"/>
                  </a:lnTo>
                  <a:lnTo>
                    <a:pt x="6234970" y="75"/>
                  </a:lnTo>
                  <a:cubicBezTo>
                    <a:pt x="6166295" y="-116"/>
                    <a:pt x="6097715" y="-116"/>
                    <a:pt x="6027802" y="2265"/>
                  </a:cubicBezTo>
                  <a:cubicBezTo>
                    <a:pt x="5993320" y="3123"/>
                    <a:pt x="5957412" y="4456"/>
                    <a:pt x="5921978" y="6552"/>
                  </a:cubicBezTo>
                  <a:cubicBezTo>
                    <a:pt x="5886546" y="8552"/>
                    <a:pt x="5851112" y="11124"/>
                    <a:pt x="5815965" y="14362"/>
                  </a:cubicBezTo>
                  <a:cubicBezTo>
                    <a:pt x="5674995" y="27126"/>
                    <a:pt x="5538597" y="48938"/>
                    <a:pt x="5408390" y="67036"/>
                  </a:cubicBezTo>
                  <a:cubicBezTo>
                    <a:pt x="5277993" y="85514"/>
                    <a:pt x="5151692" y="99039"/>
                    <a:pt x="5023866" y="103992"/>
                  </a:cubicBezTo>
                  <a:cubicBezTo>
                    <a:pt x="4960049" y="106660"/>
                    <a:pt x="4895946" y="107231"/>
                    <a:pt x="4831556" y="106374"/>
                  </a:cubicBezTo>
                  <a:cubicBezTo>
                    <a:pt x="4767167" y="105231"/>
                    <a:pt x="4702588" y="102468"/>
                    <a:pt x="4637723" y="98754"/>
                  </a:cubicBezTo>
                  <a:cubicBezTo>
                    <a:pt x="4572762" y="95230"/>
                    <a:pt x="4507992" y="88848"/>
                    <a:pt x="4442460" y="83038"/>
                  </a:cubicBezTo>
                  <a:cubicBezTo>
                    <a:pt x="4408837" y="80752"/>
                    <a:pt x="4375214" y="79228"/>
                    <a:pt x="4341686" y="77227"/>
                  </a:cubicBezTo>
                  <a:cubicBezTo>
                    <a:pt x="4308158" y="75227"/>
                    <a:pt x="4274534" y="73417"/>
                    <a:pt x="4241006" y="71989"/>
                  </a:cubicBezTo>
                  <a:cubicBezTo>
                    <a:pt x="4106895" y="65131"/>
                    <a:pt x="3971925" y="59797"/>
                    <a:pt x="3836956" y="54177"/>
                  </a:cubicBezTo>
                  <a:lnTo>
                    <a:pt x="3634549" y="45414"/>
                  </a:lnTo>
                  <a:lnTo>
                    <a:pt x="3533394" y="40461"/>
                  </a:lnTo>
                  <a:lnTo>
                    <a:pt x="3481959" y="37889"/>
                  </a:lnTo>
                  <a:cubicBezTo>
                    <a:pt x="3464719" y="37127"/>
                    <a:pt x="3447479" y="36079"/>
                    <a:pt x="3430238" y="35889"/>
                  </a:cubicBezTo>
                  <a:cubicBezTo>
                    <a:pt x="3292602" y="31126"/>
                    <a:pt x="3156299" y="33603"/>
                    <a:pt x="3020473" y="37603"/>
                  </a:cubicBezTo>
                  <a:cubicBezTo>
                    <a:pt x="2884741" y="41985"/>
                    <a:pt x="2749487" y="48843"/>
                    <a:pt x="2614422" y="56844"/>
                  </a:cubicBezTo>
                  <a:lnTo>
                    <a:pt x="2208657" y="81609"/>
                  </a:lnTo>
                  <a:cubicBezTo>
                    <a:pt x="2073116" y="89991"/>
                    <a:pt x="1937195" y="97515"/>
                    <a:pt x="1800606" y="107612"/>
                  </a:cubicBezTo>
                  <a:cubicBezTo>
                    <a:pt x="1732217" y="112184"/>
                    <a:pt x="1663827" y="117804"/>
                    <a:pt x="1594676" y="124948"/>
                  </a:cubicBezTo>
                  <a:lnTo>
                    <a:pt x="1491996" y="136568"/>
                  </a:lnTo>
                  <a:lnTo>
                    <a:pt x="1442942" y="141902"/>
                  </a:lnTo>
                  <a:lnTo>
                    <a:pt x="1418463" y="144664"/>
                  </a:lnTo>
                  <a:lnTo>
                    <a:pt x="1393984" y="146855"/>
                  </a:lnTo>
                  <a:cubicBezTo>
                    <a:pt x="1263491" y="159142"/>
                    <a:pt x="1134142" y="166667"/>
                    <a:pt x="1006697" y="169810"/>
                  </a:cubicBezTo>
                  <a:cubicBezTo>
                    <a:pt x="942975" y="172001"/>
                    <a:pt x="879729" y="171239"/>
                    <a:pt x="816864" y="170953"/>
                  </a:cubicBezTo>
                  <a:lnTo>
                    <a:pt x="769906" y="169715"/>
                  </a:lnTo>
                  <a:cubicBezTo>
                    <a:pt x="754285" y="169525"/>
                    <a:pt x="738569" y="169048"/>
                    <a:pt x="723043" y="168096"/>
                  </a:cubicBezTo>
                  <a:lnTo>
                    <a:pt x="676370" y="166286"/>
                  </a:lnTo>
                  <a:cubicBezTo>
                    <a:pt x="660845" y="165238"/>
                    <a:pt x="645414" y="164095"/>
                    <a:pt x="629888" y="163333"/>
                  </a:cubicBezTo>
                  <a:cubicBezTo>
                    <a:pt x="568071" y="159047"/>
                    <a:pt x="506540" y="154094"/>
                    <a:pt x="445484" y="146093"/>
                  </a:cubicBezTo>
                  <a:cubicBezTo>
                    <a:pt x="384524" y="137997"/>
                    <a:pt x="323850" y="128091"/>
                    <a:pt x="263366" y="115232"/>
                  </a:cubicBezTo>
                  <a:cubicBezTo>
                    <a:pt x="202787" y="102850"/>
                    <a:pt x="142589" y="87419"/>
                    <a:pt x="81439" y="70369"/>
                  </a:cubicBezTo>
                  <a:cubicBezTo>
                    <a:pt x="66199" y="66178"/>
                    <a:pt x="50864" y="61702"/>
                    <a:pt x="35338" y="57034"/>
                  </a:cubicBezTo>
                  <a:lnTo>
                    <a:pt x="0" y="46652"/>
                  </a:lnTo>
                  <a:lnTo>
                    <a:pt x="0" y="426795"/>
                  </a:lnTo>
                  <a:cubicBezTo>
                    <a:pt x="58198" y="446416"/>
                    <a:pt x="117920" y="464323"/>
                    <a:pt x="178594" y="479658"/>
                  </a:cubicBezTo>
                  <a:cubicBezTo>
                    <a:pt x="319850" y="514901"/>
                    <a:pt x="465582" y="537094"/>
                    <a:pt x="610457" y="542619"/>
                  </a:cubicBezTo>
                  <a:cubicBezTo>
                    <a:pt x="682943" y="545953"/>
                    <a:pt x="755142" y="543762"/>
                    <a:pt x="826865" y="539666"/>
                  </a:cubicBezTo>
                  <a:cubicBezTo>
                    <a:pt x="898398" y="534523"/>
                    <a:pt x="969645" y="526903"/>
                    <a:pt x="1039654" y="515187"/>
                  </a:cubicBezTo>
                  <a:cubicBezTo>
                    <a:pt x="1180052" y="492517"/>
                    <a:pt x="1316736" y="457751"/>
                    <a:pt x="1449705" y="415270"/>
                  </a:cubicBezTo>
                  <a:cubicBezTo>
                    <a:pt x="1483138" y="405364"/>
                    <a:pt x="1515809" y="393172"/>
                    <a:pt x="1548765" y="382123"/>
                  </a:cubicBezTo>
                  <a:lnTo>
                    <a:pt x="1642872" y="349261"/>
                  </a:lnTo>
                  <a:cubicBezTo>
                    <a:pt x="1705261" y="328211"/>
                    <a:pt x="1768983" y="308208"/>
                    <a:pt x="1832991" y="289158"/>
                  </a:cubicBezTo>
                  <a:cubicBezTo>
                    <a:pt x="1961198" y="251821"/>
                    <a:pt x="2091404" y="219435"/>
                    <a:pt x="2222754" y="193623"/>
                  </a:cubicBezTo>
                  <a:cubicBezTo>
                    <a:pt x="2354199" y="168382"/>
                    <a:pt x="2486882" y="149332"/>
                    <a:pt x="2620137" y="138378"/>
                  </a:cubicBezTo>
                  <a:cubicBezTo>
                    <a:pt x="2753392" y="127424"/>
                    <a:pt x="2887123" y="122947"/>
                    <a:pt x="3020473" y="127234"/>
                  </a:cubicBezTo>
                  <a:cubicBezTo>
                    <a:pt x="3087148" y="129043"/>
                    <a:pt x="3153632" y="133711"/>
                    <a:pt x="3219736" y="139807"/>
                  </a:cubicBezTo>
                  <a:cubicBezTo>
                    <a:pt x="3252788" y="143426"/>
                    <a:pt x="3285839" y="146760"/>
                    <a:pt x="3318605" y="151713"/>
                  </a:cubicBezTo>
                  <a:lnTo>
                    <a:pt x="3367754" y="158666"/>
                  </a:lnTo>
                  <a:cubicBezTo>
                    <a:pt x="3384042" y="161238"/>
                    <a:pt x="3400330" y="164000"/>
                    <a:pt x="3416618" y="166858"/>
                  </a:cubicBezTo>
                  <a:cubicBezTo>
                    <a:pt x="3432905" y="169525"/>
                    <a:pt x="3449003" y="172954"/>
                    <a:pt x="3465195" y="176097"/>
                  </a:cubicBezTo>
                  <a:cubicBezTo>
                    <a:pt x="3481483" y="179431"/>
                    <a:pt x="3497199" y="182288"/>
                    <a:pt x="3513868" y="185908"/>
                  </a:cubicBezTo>
                  <a:lnTo>
                    <a:pt x="3612737" y="207625"/>
                  </a:lnTo>
                  <a:lnTo>
                    <a:pt x="3810381" y="252106"/>
                  </a:lnTo>
                  <a:cubicBezTo>
                    <a:pt x="3942112" y="282015"/>
                    <a:pt x="4073843" y="312590"/>
                    <a:pt x="4206621" y="339736"/>
                  </a:cubicBezTo>
                  <a:cubicBezTo>
                    <a:pt x="4239768" y="346785"/>
                    <a:pt x="4272915" y="353452"/>
                    <a:pt x="4306062" y="359834"/>
                  </a:cubicBezTo>
                  <a:cubicBezTo>
                    <a:pt x="4339209" y="366216"/>
                    <a:pt x="4372356" y="372979"/>
                    <a:pt x="4405503" y="378979"/>
                  </a:cubicBezTo>
                  <a:cubicBezTo>
                    <a:pt x="4473416" y="389266"/>
                    <a:pt x="4542378" y="398410"/>
                    <a:pt x="4611529" y="405745"/>
                  </a:cubicBezTo>
                  <a:cubicBezTo>
                    <a:pt x="4749832" y="420794"/>
                    <a:pt x="4890326" y="428795"/>
                    <a:pt x="5031677" y="427462"/>
                  </a:cubicBezTo>
                  <a:cubicBezTo>
                    <a:pt x="5102352" y="426985"/>
                    <a:pt x="5173028" y="423747"/>
                    <a:pt x="5243227" y="418699"/>
                  </a:cubicBezTo>
                  <a:cubicBezTo>
                    <a:pt x="5313427" y="413650"/>
                    <a:pt x="5382959" y="406030"/>
                    <a:pt x="5451062" y="398029"/>
                  </a:cubicBezTo>
                  <a:cubicBezTo>
                    <a:pt x="5587651" y="381551"/>
                    <a:pt x="5717381" y="362501"/>
                    <a:pt x="5844635" y="353071"/>
                  </a:cubicBezTo>
                  <a:cubicBezTo>
                    <a:pt x="5876544" y="350690"/>
                    <a:pt x="5908262" y="348404"/>
                    <a:pt x="5939981" y="346975"/>
                  </a:cubicBezTo>
                  <a:cubicBezTo>
                    <a:pt x="5971794" y="345356"/>
                    <a:pt x="6003036" y="344308"/>
                    <a:pt x="6035898" y="344118"/>
                  </a:cubicBezTo>
                  <a:cubicBezTo>
                    <a:pt x="6100477" y="343070"/>
                    <a:pt x="6166390" y="343356"/>
                    <a:pt x="6232303" y="343642"/>
                  </a:cubicBezTo>
                  <a:cubicBezTo>
                    <a:pt x="6364415" y="344880"/>
                    <a:pt x="6497669" y="347833"/>
                    <a:pt x="6630924" y="351071"/>
                  </a:cubicBezTo>
                  <a:lnTo>
                    <a:pt x="6831140" y="356596"/>
                  </a:lnTo>
                  <a:lnTo>
                    <a:pt x="7031545" y="362501"/>
                  </a:lnTo>
                  <a:cubicBezTo>
                    <a:pt x="7165086" y="367454"/>
                    <a:pt x="7298818" y="371835"/>
                    <a:pt x="7432262" y="378408"/>
                  </a:cubicBezTo>
                  <a:cubicBezTo>
                    <a:pt x="7565518" y="384790"/>
                    <a:pt x="7699153" y="392124"/>
                    <a:pt x="7830312" y="402506"/>
                  </a:cubicBezTo>
                  <a:lnTo>
                    <a:pt x="7879270" y="406792"/>
                  </a:lnTo>
                  <a:lnTo>
                    <a:pt x="7926895" y="411745"/>
                  </a:lnTo>
                  <a:lnTo>
                    <a:pt x="7977569" y="417175"/>
                  </a:lnTo>
                  <a:cubicBezTo>
                    <a:pt x="7995380" y="418984"/>
                    <a:pt x="8013097" y="420699"/>
                    <a:pt x="8030623" y="422127"/>
                  </a:cubicBezTo>
                  <a:cubicBezTo>
                    <a:pt x="8100632" y="427843"/>
                    <a:pt x="8169402" y="431748"/>
                    <a:pt x="8237982" y="435177"/>
                  </a:cubicBezTo>
                  <a:cubicBezTo>
                    <a:pt x="8375047" y="442035"/>
                    <a:pt x="8511254" y="444511"/>
                    <a:pt x="8647748" y="449464"/>
                  </a:cubicBezTo>
                  <a:cubicBezTo>
                    <a:pt x="8715946" y="451750"/>
                    <a:pt x="8784336" y="454513"/>
                    <a:pt x="8852821" y="456132"/>
                  </a:cubicBezTo>
                  <a:cubicBezTo>
                    <a:pt x="8887111" y="456989"/>
                    <a:pt x="8921401" y="457751"/>
                    <a:pt x="8955786" y="458132"/>
                  </a:cubicBezTo>
                  <a:cubicBezTo>
                    <a:pt x="8990171" y="458323"/>
                    <a:pt x="9024651" y="458227"/>
                    <a:pt x="9059227" y="457751"/>
                  </a:cubicBezTo>
                  <a:cubicBezTo>
                    <a:pt x="9099995" y="456989"/>
                    <a:pt x="9140857" y="455275"/>
                    <a:pt x="9182005" y="452512"/>
                  </a:cubicBezTo>
                  <a:lnTo>
                    <a:pt x="9182005" y="154189"/>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useBgFill="1">
          <p:nvSpPr>
            <p:cNvPr id="14" name="Freeform: Shape 13">
              <a:extLst>
                <a:ext uri="{FF2B5EF4-FFF2-40B4-BE49-F238E27FC236}">
                  <a16:creationId xmlns:a16="http://schemas.microsoft.com/office/drawing/2014/main" id="{1213505B-6136-49EC-951C-1FDA2A6C5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14750"/>
              <a:ext cx="12188952" cy="1201528"/>
            </a:xfrm>
            <a:custGeom>
              <a:avLst/>
              <a:gdLst>
                <a:gd name="connsiteX0" fmla="*/ 0 w 9182100"/>
                <a:gd name="connsiteY0" fmla="*/ 1019102 h 1019102"/>
                <a:gd name="connsiteX1" fmla="*/ 9182100 w 9182100"/>
                <a:gd name="connsiteY1" fmla="*/ 1019102 h 1019102"/>
                <a:gd name="connsiteX2" fmla="*/ 9182100 w 9182100"/>
                <a:gd name="connsiteY2" fmla="*/ 273009 h 1019102"/>
                <a:gd name="connsiteX3" fmla="*/ 9065895 w 9182100"/>
                <a:gd name="connsiteY3" fmla="*/ 278343 h 1019102"/>
                <a:gd name="connsiteX4" fmla="*/ 8261890 w 9182100"/>
                <a:gd name="connsiteY4" fmla="*/ 257769 h 1019102"/>
                <a:gd name="connsiteX5" fmla="*/ 8038624 w 9182100"/>
                <a:gd name="connsiteY5" fmla="*/ 235956 h 1019102"/>
                <a:gd name="connsiteX6" fmla="*/ 7862221 w 9182100"/>
                <a:gd name="connsiteY6" fmla="*/ 213097 h 1019102"/>
                <a:gd name="connsiteX7" fmla="*/ 6238780 w 9182100"/>
                <a:gd name="connsiteY7" fmla="*/ 126419 h 1019102"/>
                <a:gd name="connsiteX8" fmla="*/ 5828729 w 9182100"/>
                <a:gd name="connsiteY8" fmla="*/ 142421 h 1019102"/>
                <a:gd name="connsiteX9" fmla="*/ 5227606 w 9182100"/>
                <a:gd name="connsiteY9" fmla="*/ 219764 h 1019102"/>
                <a:gd name="connsiteX10" fmla="*/ 4394359 w 9182100"/>
                <a:gd name="connsiteY10" fmla="*/ 190713 h 1019102"/>
                <a:gd name="connsiteX11" fmla="*/ 3789236 w 9182100"/>
                <a:gd name="connsiteY11" fmla="*/ 107655 h 1019102"/>
                <a:gd name="connsiteX12" fmla="*/ 3391567 w 9182100"/>
                <a:gd name="connsiteY12" fmla="*/ 30502 h 1019102"/>
                <a:gd name="connsiteX13" fmla="*/ 2180177 w 9182100"/>
                <a:gd name="connsiteY13" fmla="*/ 67745 h 1019102"/>
                <a:gd name="connsiteX14" fmla="*/ 1543336 w 9182100"/>
                <a:gd name="connsiteY14" fmla="*/ 209953 h 1019102"/>
                <a:gd name="connsiteX15" fmla="*/ 1276731 w 9182100"/>
                <a:gd name="connsiteY15" fmla="*/ 286439 h 1019102"/>
                <a:gd name="connsiteX16" fmla="*/ 441293 w 9182100"/>
                <a:gd name="connsiteY16" fmla="*/ 292345 h 1019102"/>
                <a:gd name="connsiteX17" fmla="*/ 0 w 9182100"/>
                <a:gd name="connsiteY17" fmla="*/ 135563 h 1019102"/>
                <a:gd name="connsiteX18" fmla="*/ 0 w 9182100"/>
                <a:gd name="connsiteY18" fmla="*/ 1019102 h 10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2100" h="1019102">
                  <a:moveTo>
                    <a:pt x="0" y="1019102"/>
                  </a:moveTo>
                  <a:lnTo>
                    <a:pt x="9182100" y="1019102"/>
                  </a:lnTo>
                  <a:lnTo>
                    <a:pt x="9182100" y="273009"/>
                  </a:lnTo>
                  <a:cubicBezTo>
                    <a:pt x="9143429" y="275485"/>
                    <a:pt x="9104662" y="277200"/>
                    <a:pt x="9065895" y="278343"/>
                  </a:cubicBezTo>
                  <a:cubicBezTo>
                    <a:pt x="8798243" y="285201"/>
                    <a:pt x="8529066" y="277009"/>
                    <a:pt x="8261890" y="257769"/>
                  </a:cubicBezTo>
                  <a:cubicBezTo>
                    <a:pt x="8187024" y="251863"/>
                    <a:pt x="8112443" y="245386"/>
                    <a:pt x="8038624" y="235956"/>
                  </a:cubicBezTo>
                  <a:cubicBezTo>
                    <a:pt x="7980140" y="228051"/>
                    <a:pt x="7920228" y="219002"/>
                    <a:pt x="7862221" y="213097"/>
                  </a:cubicBezTo>
                  <a:cubicBezTo>
                    <a:pt x="7322439" y="159280"/>
                    <a:pt x="6780943" y="130991"/>
                    <a:pt x="6238780" y="126419"/>
                  </a:cubicBezTo>
                  <a:cubicBezTo>
                    <a:pt x="6102477" y="126324"/>
                    <a:pt x="5964745" y="128800"/>
                    <a:pt x="5828729" y="142421"/>
                  </a:cubicBezTo>
                  <a:cubicBezTo>
                    <a:pt x="5624703" y="162328"/>
                    <a:pt x="5429441" y="202048"/>
                    <a:pt x="5227606" y="219764"/>
                  </a:cubicBezTo>
                  <a:cubicBezTo>
                    <a:pt x="4950238" y="245767"/>
                    <a:pt x="4670393" y="228527"/>
                    <a:pt x="4394359" y="190713"/>
                  </a:cubicBezTo>
                  <a:cubicBezTo>
                    <a:pt x="4193381" y="163090"/>
                    <a:pt x="3988880" y="147755"/>
                    <a:pt x="3789236" y="107655"/>
                  </a:cubicBezTo>
                  <a:cubicBezTo>
                    <a:pt x="3660743" y="85271"/>
                    <a:pt x="3520249" y="51648"/>
                    <a:pt x="3391567" y="30502"/>
                  </a:cubicBezTo>
                  <a:cubicBezTo>
                    <a:pt x="2990469" y="-28553"/>
                    <a:pt x="2579370" y="5928"/>
                    <a:pt x="2180177" y="67745"/>
                  </a:cubicBezTo>
                  <a:cubicBezTo>
                    <a:pt x="1965198" y="103273"/>
                    <a:pt x="1751648" y="146136"/>
                    <a:pt x="1543336" y="209953"/>
                  </a:cubicBezTo>
                  <a:cubicBezTo>
                    <a:pt x="1456087" y="238528"/>
                    <a:pt x="1365885" y="264627"/>
                    <a:pt x="1276731" y="286439"/>
                  </a:cubicBezTo>
                  <a:cubicBezTo>
                    <a:pt x="1001173" y="335398"/>
                    <a:pt x="716471" y="346923"/>
                    <a:pt x="441293" y="292345"/>
                  </a:cubicBezTo>
                  <a:cubicBezTo>
                    <a:pt x="285655" y="263198"/>
                    <a:pt x="143923" y="198237"/>
                    <a:pt x="0" y="135563"/>
                  </a:cubicBezTo>
                  <a:lnTo>
                    <a:pt x="0" y="1019102"/>
                  </a:lnTo>
                  <a:close/>
                </a:path>
              </a:pathLst>
            </a:custGeom>
            <a:ln w="9525" cap="flat">
              <a:noFill/>
              <a:prstDash val="solid"/>
              <a:miter/>
            </a:ln>
          </p:spPr>
          <p:txBody>
            <a:bodyPr rtlCol="0" anchor="ctr"/>
            <a:lstStyle/>
            <a:p>
              <a:endParaRPr lang="en-US" dirty="0"/>
            </a:p>
          </p:txBody>
        </p:sp>
      </p:grpSp>
      <p:sp>
        <p:nvSpPr>
          <p:cNvPr id="4" name="TextBox 3">
            <a:extLst>
              <a:ext uri="{FF2B5EF4-FFF2-40B4-BE49-F238E27FC236}">
                <a16:creationId xmlns:a16="http://schemas.microsoft.com/office/drawing/2014/main" id="{31E2357A-87CE-2047-ADB1-791143454E5B}"/>
              </a:ext>
            </a:extLst>
          </p:cNvPr>
          <p:cNvSpPr txBox="1"/>
          <p:nvPr/>
        </p:nvSpPr>
        <p:spPr>
          <a:xfrm>
            <a:off x="691154" y="433920"/>
            <a:ext cx="11142920" cy="1015663"/>
          </a:xfrm>
          <a:prstGeom prst="rect">
            <a:avLst/>
          </a:prstGeom>
          <a:noFill/>
        </p:spPr>
        <p:txBody>
          <a:bodyPr wrap="square" rtlCol="0">
            <a:spAutoFit/>
          </a:bodyPr>
          <a:lstStyle/>
          <a:p>
            <a:pPr algn="ctr"/>
            <a:r>
              <a:rPr lang="en-US" sz="6000" dirty="0">
                <a:latin typeface="+mj-lt"/>
              </a:rPr>
              <a:t>The purpose</a:t>
            </a:r>
          </a:p>
        </p:txBody>
      </p:sp>
      <p:sp>
        <p:nvSpPr>
          <p:cNvPr id="5" name="TextBox 4">
            <a:extLst>
              <a:ext uri="{FF2B5EF4-FFF2-40B4-BE49-F238E27FC236}">
                <a16:creationId xmlns:a16="http://schemas.microsoft.com/office/drawing/2014/main" id="{1D63C289-0A8B-4622-5FCB-CD753255C2C1}"/>
              </a:ext>
            </a:extLst>
          </p:cNvPr>
          <p:cNvSpPr txBox="1"/>
          <p:nvPr/>
        </p:nvSpPr>
        <p:spPr>
          <a:xfrm>
            <a:off x="691153" y="1965988"/>
            <a:ext cx="11142921" cy="3046988"/>
          </a:xfrm>
          <a:prstGeom prst="rect">
            <a:avLst/>
          </a:prstGeom>
          <a:noFill/>
        </p:spPr>
        <p:txBody>
          <a:bodyPr wrap="square" rtlCol="0">
            <a:spAutoFit/>
          </a:bodyPr>
          <a:lstStyle/>
          <a:p>
            <a:pPr marL="457200" indent="-457200">
              <a:buFont typeface="Arial" panose="020B0604020202020204" pitchFamily="34" charset="0"/>
              <a:buChar char="•"/>
            </a:pPr>
            <a:r>
              <a:rPr lang="en-US" sz="3200" dirty="0"/>
              <a:t>The primary purpose of this project is to create a robust and centralized database system to enhance the efficiency and effectiveness of the Intervue platform. The database will serve as the backbone of the platform, enabling seamless data management, efficient operations, and insightful analytics for all stakeholders.</a:t>
            </a:r>
            <a:endParaRPr lang="en-US" sz="3200" dirty="0">
              <a:latin typeface="+mj-lt"/>
            </a:endParaRPr>
          </a:p>
        </p:txBody>
      </p:sp>
    </p:spTree>
    <p:extLst>
      <p:ext uri="{BB962C8B-B14F-4D97-AF65-F5344CB8AC3E}">
        <p14:creationId xmlns:p14="http://schemas.microsoft.com/office/powerpoint/2010/main" val="4033530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pic>
        <p:nvPicPr>
          <p:cNvPr id="5" name="Picture 4" descr="Close-up of woman's hands typing and using a trackpad on a laptop with mug">
            <a:extLst>
              <a:ext uri="{FF2B5EF4-FFF2-40B4-BE49-F238E27FC236}">
                <a16:creationId xmlns:a16="http://schemas.microsoft.com/office/drawing/2014/main" id="{B05260EA-F63C-3FB2-024A-EAD67F66CC6F}"/>
              </a:ext>
            </a:extLst>
          </p:cNvPr>
          <p:cNvPicPr>
            <a:picLocks noChangeAspect="1"/>
          </p:cNvPicPr>
          <p:nvPr/>
        </p:nvPicPr>
        <p:blipFill>
          <a:blip r:embed="rId2">
            <a:alphaModFix amt="35000"/>
            <a:extLst>
              <a:ext uri="{28A0092B-C50C-407E-A947-70E740481C1C}">
                <a14:useLocalDpi xmlns:a14="http://schemas.microsoft.com/office/drawing/2010/main" val="0"/>
              </a:ext>
            </a:extLst>
          </a:blip>
          <a:srcRect l="1718" r="15010"/>
          <a:stretch/>
        </p:blipFill>
        <p:spPr>
          <a:xfrm>
            <a:off x="20" y="10"/>
            <a:ext cx="12191675" cy="5856331"/>
          </a:xfrm>
          <a:custGeom>
            <a:avLst/>
            <a:gdLst/>
            <a:ahLst/>
            <a:cxnLst/>
            <a:rect l="l" t="t" r="r" b="b"/>
            <a:pathLst>
              <a:path w="12191695" h="5856341">
                <a:moveTo>
                  <a:pt x="0" y="0"/>
                </a:moveTo>
                <a:lnTo>
                  <a:pt x="12191695" y="0"/>
                </a:lnTo>
                <a:lnTo>
                  <a:pt x="12191695" y="243849"/>
                </a:lnTo>
                <a:lnTo>
                  <a:pt x="12191695" y="505121"/>
                </a:lnTo>
                <a:lnTo>
                  <a:pt x="12191695" y="723207"/>
                </a:lnTo>
                <a:lnTo>
                  <a:pt x="12191695" y="755828"/>
                </a:lnTo>
                <a:lnTo>
                  <a:pt x="12191695" y="1411868"/>
                </a:lnTo>
                <a:lnTo>
                  <a:pt x="12191695" y="1421034"/>
                </a:lnTo>
                <a:lnTo>
                  <a:pt x="12191695" y="1515206"/>
                </a:lnTo>
                <a:lnTo>
                  <a:pt x="12191695" y="2636151"/>
                </a:lnTo>
                <a:lnTo>
                  <a:pt x="12191695" y="4637890"/>
                </a:lnTo>
                <a:lnTo>
                  <a:pt x="12165034" y="4654499"/>
                </a:lnTo>
                <a:cubicBezTo>
                  <a:pt x="10850144" y="5425621"/>
                  <a:pt x="8470558" y="5856341"/>
                  <a:pt x="5753358" y="5856341"/>
                </a:cubicBezTo>
                <a:cubicBezTo>
                  <a:pt x="3357905" y="5856341"/>
                  <a:pt x="2231342" y="5159120"/>
                  <a:pt x="858976" y="4449211"/>
                </a:cubicBezTo>
                <a:cubicBezTo>
                  <a:pt x="609057" y="4319934"/>
                  <a:pt x="364243" y="4191839"/>
                  <a:pt x="137598" y="4061349"/>
                </a:cubicBezTo>
                <a:lnTo>
                  <a:pt x="0" y="3977450"/>
                </a:lnTo>
                <a:lnTo>
                  <a:pt x="0" y="2636151"/>
                </a:lnTo>
                <a:lnTo>
                  <a:pt x="0" y="1421034"/>
                </a:lnTo>
                <a:lnTo>
                  <a:pt x="0" y="1411868"/>
                </a:lnTo>
                <a:lnTo>
                  <a:pt x="0" y="1283685"/>
                </a:lnTo>
                <a:lnTo>
                  <a:pt x="0" y="755828"/>
                </a:lnTo>
                <a:lnTo>
                  <a:pt x="0" y="723207"/>
                </a:lnTo>
                <a:lnTo>
                  <a:pt x="0" y="505121"/>
                </a:lnTo>
                <a:lnTo>
                  <a:pt x="0" y="243849"/>
                </a:lnTo>
                <a:close/>
              </a:path>
            </a:pathLst>
          </a:custGeom>
        </p:spPr>
      </p:pic>
      <p:sp>
        <p:nvSpPr>
          <p:cNvPr id="12" name="Freeform: Shape 11">
            <a:extLst>
              <a:ext uri="{FF2B5EF4-FFF2-40B4-BE49-F238E27FC236}">
                <a16:creationId xmlns:a16="http://schemas.microsoft.com/office/drawing/2014/main" id="{C85F553D-483A-4D93-B429-9C1258836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03693" y="-1331662"/>
            <a:ext cx="2184309" cy="12191695"/>
          </a:xfrm>
          <a:custGeom>
            <a:avLst/>
            <a:gdLst>
              <a:gd name="connsiteX0" fmla="*/ 0 w 2184309"/>
              <a:gd name="connsiteY0" fmla="*/ 12191695 h 12191695"/>
              <a:gd name="connsiteX1" fmla="*/ 0 w 2184309"/>
              <a:gd name="connsiteY1" fmla="*/ 12191693 h 12191695"/>
              <a:gd name="connsiteX2" fmla="*/ 210774 w 2184309"/>
              <a:gd name="connsiteY2" fmla="*/ 12191693 h 12191695"/>
              <a:gd name="connsiteX3" fmla="*/ 292677 w 2184309"/>
              <a:gd name="connsiteY3" fmla="*/ 12054095 h 12191695"/>
              <a:gd name="connsiteX4" fmla="*/ 671310 w 2184309"/>
              <a:gd name="connsiteY4" fmla="*/ 11332717 h 12191695"/>
              <a:gd name="connsiteX5" fmla="*/ 2044957 w 2184309"/>
              <a:gd name="connsiteY5" fmla="*/ 6438336 h 12191695"/>
              <a:gd name="connsiteX6" fmla="*/ 871713 w 2184309"/>
              <a:gd name="connsiteY6" fmla="*/ 26659 h 12191695"/>
              <a:gd name="connsiteX7" fmla="*/ 855500 w 2184309"/>
              <a:gd name="connsiteY7" fmla="*/ 0 h 12191695"/>
              <a:gd name="connsiteX8" fmla="*/ 965858 w 2184309"/>
              <a:gd name="connsiteY8" fmla="*/ 0 h 12191695"/>
              <a:gd name="connsiteX9" fmla="*/ 982467 w 2184309"/>
              <a:gd name="connsiteY9" fmla="*/ 26661 h 12191695"/>
              <a:gd name="connsiteX10" fmla="*/ 2184309 w 2184309"/>
              <a:gd name="connsiteY10" fmla="*/ 6438338 h 12191695"/>
              <a:gd name="connsiteX11" fmla="*/ 777179 w 2184309"/>
              <a:gd name="connsiteY11" fmla="*/ 11332719 h 12191695"/>
              <a:gd name="connsiteX12" fmla="*/ 389317 w 2184309"/>
              <a:gd name="connsiteY12" fmla="*/ 12054097 h 12191695"/>
              <a:gd name="connsiteX13" fmla="*/ 305418 w 2184309"/>
              <a:gd name="connsiteY1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84309" h="12191695">
                <a:moveTo>
                  <a:pt x="0" y="12191695"/>
                </a:moveTo>
                <a:lnTo>
                  <a:pt x="0" y="12191693"/>
                </a:lnTo>
                <a:lnTo>
                  <a:pt x="210774" y="12191693"/>
                </a:lnTo>
                <a:lnTo>
                  <a:pt x="292677" y="12054095"/>
                </a:lnTo>
                <a:cubicBezTo>
                  <a:pt x="420062" y="11827450"/>
                  <a:pt x="545109" y="11582636"/>
                  <a:pt x="671310" y="11332717"/>
                </a:cubicBezTo>
                <a:cubicBezTo>
                  <a:pt x="1364326" y="9960351"/>
                  <a:pt x="2044957" y="8833788"/>
                  <a:pt x="2044957" y="6438336"/>
                </a:cubicBezTo>
                <a:cubicBezTo>
                  <a:pt x="2044957" y="3721135"/>
                  <a:pt x="1624486" y="1341549"/>
                  <a:pt x="871713" y="26659"/>
                </a:cubicBezTo>
                <a:lnTo>
                  <a:pt x="855500" y="0"/>
                </a:lnTo>
                <a:lnTo>
                  <a:pt x="965858" y="0"/>
                </a:lnTo>
                <a:lnTo>
                  <a:pt x="982467" y="26661"/>
                </a:lnTo>
                <a:cubicBezTo>
                  <a:pt x="1753589" y="1341551"/>
                  <a:pt x="2184309" y="3721137"/>
                  <a:pt x="2184309" y="6438338"/>
                </a:cubicBezTo>
                <a:cubicBezTo>
                  <a:pt x="2184309" y="8833790"/>
                  <a:pt x="1487088" y="9960353"/>
                  <a:pt x="777179" y="11332719"/>
                </a:cubicBezTo>
                <a:cubicBezTo>
                  <a:pt x="647902" y="11582638"/>
                  <a:pt x="519807" y="11827452"/>
                  <a:pt x="389317" y="12054097"/>
                </a:cubicBezTo>
                <a:lnTo>
                  <a:pt x="305418" y="1219169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B1626B1-BAC7-4893-A5AC-620597685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46352"/>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D64E9910-51FE-45BF-973D-9D2401FD3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08999"/>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9" name="TextBox 8">
            <a:extLst>
              <a:ext uri="{FF2B5EF4-FFF2-40B4-BE49-F238E27FC236}">
                <a16:creationId xmlns:a16="http://schemas.microsoft.com/office/drawing/2014/main" id="{D6AC671E-FB51-8FD4-8BA3-3FE996517C23}"/>
              </a:ext>
            </a:extLst>
          </p:cNvPr>
          <p:cNvSpPr txBox="1"/>
          <p:nvPr/>
        </p:nvSpPr>
        <p:spPr>
          <a:xfrm>
            <a:off x="648586" y="411082"/>
            <a:ext cx="11185451" cy="923330"/>
          </a:xfrm>
          <a:prstGeom prst="rect">
            <a:avLst/>
          </a:prstGeom>
          <a:noFill/>
        </p:spPr>
        <p:txBody>
          <a:bodyPr wrap="square" rtlCol="0">
            <a:spAutoFit/>
          </a:bodyPr>
          <a:lstStyle/>
          <a:p>
            <a:r>
              <a:rPr lang="en-US" sz="5400" dirty="0">
                <a:latin typeface="+mj-lt"/>
              </a:rPr>
              <a:t>Business requirements</a:t>
            </a:r>
          </a:p>
        </p:txBody>
      </p:sp>
      <p:sp>
        <p:nvSpPr>
          <p:cNvPr id="15" name="Rectangle 2">
            <a:extLst>
              <a:ext uri="{FF2B5EF4-FFF2-40B4-BE49-F238E27FC236}">
                <a16:creationId xmlns:a16="http://schemas.microsoft.com/office/drawing/2014/main" id="{C79A4E4C-8B4B-C734-3563-8352C16F2B07}"/>
              </a:ext>
            </a:extLst>
          </p:cNvPr>
          <p:cNvSpPr>
            <a:spLocks noChangeArrowheads="1"/>
          </p:cNvSpPr>
          <p:nvPr/>
        </p:nvSpPr>
        <p:spPr bwMode="auto">
          <a:xfrm>
            <a:off x="648586" y="2028382"/>
            <a:ext cx="10845514" cy="2954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eaLnBrk="0" fontAlgn="base" hangingPunct="0">
              <a:spcBef>
                <a:spcPct val="0"/>
              </a:spcBef>
              <a:spcAft>
                <a:spcPct val="0"/>
              </a:spcAft>
              <a:buFont typeface="Arial" panose="020B0604020202020204" pitchFamily="34" charset="0"/>
              <a:buChar char="•"/>
            </a:pPr>
            <a:r>
              <a:rPr kumimoji="0" lang="en-US" altLang="en-US" sz="2800" b="1" i="0" u="none" strike="noStrike" cap="none" normalizeH="0" baseline="0" dirty="0">
                <a:ln>
                  <a:noFill/>
                </a:ln>
                <a:solidFill>
                  <a:schemeClr val="tx1"/>
                </a:solidFill>
                <a:effectLst/>
                <a:latin typeface="+mj-lt"/>
              </a:rPr>
              <a:t>Stakeholders:</a:t>
            </a:r>
            <a:r>
              <a:rPr kumimoji="0" lang="en-US" altLang="en-US" sz="2800" b="0" i="0" u="none" strike="noStrike" cap="none" normalizeH="0" baseline="0" dirty="0">
                <a:ln>
                  <a:noFill/>
                </a:ln>
                <a:solidFill>
                  <a:schemeClr val="tx1"/>
                </a:solidFill>
                <a:effectLst/>
                <a:latin typeface="+mj-lt"/>
              </a:rPr>
              <a:t> Client companies, Interviewers, Candidates</a:t>
            </a:r>
          </a:p>
          <a:p>
            <a:pPr eaLnBrk="0" fontAlgn="base" hangingPunct="0">
              <a:spcBef>
                <a:spcPct val="0"/>
              </a:spcBef>
              <a:spcAft>
                <a:spcPct val="0"/>
              </a:spcAft>
            </a:pPr>
            <a:endParaRPr kumimoji="0" lang="en-US" altLang="en-US" sz="2800" b="0" i="0" u="none" strike="noStrike" cap="none" normalizeH="0" baseline="0" dirty="0">
              <a:ln>
                <a:noFill/>
              </a:ln>
              <a:solidFill>
                <a:schemeClr val="tx1"/>
              </a:solidFill>
              <a:effectLst/>
              <a:latin typeface="+mj-lt"/>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1" i="0" u="none" strike="noStrike" cap="none" normalizeH="0" baseline="0" dirty="0">
                <a:ln>
                  <a:noFill/>
                </a:ln>
                <a:solidFill>
                  <a:schemeClr val="tx1"/>
                </a:solidFill>
                <a:effectLst/>
                <a:latin typeface="+mj-lt"/>
              </a:rPr>
              <a:t>Key Database Functions:</a:t>
            </a:r>
            <a:endParaRPr kumimoji="0" lang="en-US" altLang="en-US" sz="2800" b="0" i="0" u="none" strike="noStrike" cap="none" normalizeH="0" baseline="0" dirty="0">
              <a:ln>
                <a:noFill/>
              </a:ln>
              <a:solidFill>
                <a:schemeClr val="tx1"/>
              </a:solidFill>
              <a:effectLst/>
              <a:latin typeface="+mj-lt"/>
            </a:endParaRPr>
          </a:p>
          <a:p>
            <a:pPr lvl="1" eaLnBrk="0" fontAlgn="base" hangingPunct="0">
              <a:spcBef>
                <a:spcPct val="0"/>
              </a:spcBef>
              <a:spcAft>
                <a:spcPct val="0"/>
              </a:spcAft>
            </a:pPr>
            <a:r>
              <a:rPr kumimoji="0" lang="en-US" altLang="en-US" sz="2800" b="0" i="0" u="none" strike="noStrike" cap="none" normalizeH="0" baseline="0" dirty="0">
                <a:ln>
                  <a:noFill/>
                </a:ln>
                <a:solidFill>
                  <a:schemeClr val="tx1"/>
                </a:solidFill>
                <a:effectLst/>
                <a:latin typeface="+mj-lt"/>
              </a:rPr>
              <a:t>-Manage client, candidate, and interviewer information</a:t>
            </a:r>
          </a:p>
          <a:p>
            <a:pPr lvl="1" eaLnBrk="0" fontAlgn="base" hangingPunct="0">
              <a:spcBef>
                <a:spcPct val="0"/>
              </a:spcBef>
              <a:spcAft>
                <a:spcPct val="0"/>
              </a:spcAft>
            </a:pPr>
            <a:r>
              <a:rPr kumimoji="0" lang="en-US" altLang="en-US" sz="2800" b="0" i="0" u="none" strike="noStrike" cap="none" normalizeH="0" baseline="0" dirty="0">
                <a:ln>
                  <a:noFill/>
                </a:ln>
                <a:solidFill>
                  <a:schemeClr val="tx1"/>
                </a:solidFill>
                <a:effectLst/>
                <a:latin typeface="+mj-lt"/>
              </a:rPr>
              <a:t>-Track job postings and applications</a:t>
            </a:r>
          </a:p>
          <a:p>
            <a:pPr lvl="1" eaLnBrk="0" fontAlgn="base" hangingPunct="0">
              <a:spcBef>
                <a:spcPct val="0"/>
              </a:spcBef>
              <a:spcAft>
                <a:spcPct val="0"/>
              </a:spcAft>
            </a:pPr>
            <a:r>
              <a:rPr kumimoji="0" lang="en-US" altLang="en-US" sz="2800" b="0" i="0" u="none" strike="noStrike" cap="none" normalizeH="0" baseline="0" dirty="0">
                <a:ln>
                  <a:noFill/>
                </a:ln>
                <a:solidFill>
                  <a:schemeClr val="tx1"/>
                </a:solidFill>
                <a:effectLst/>
                <a:latin typeface="+mj-lt"/>
              </a:rPr>
              <a:t>-Record detailed skills feedback for candidate evaluation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51556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83A5C14-ED91-4CD1-809E-D29FF97C9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56065185-5C34-4F86-AA96-AA4D065B0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01600" sx="102000" sy="102000" algn="ctr"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Person using tablet at work">
            <a:extLst>
              <a:ext uri="{FF2B5EF4-FFF2-40B4-BE49-F238E27FC236}">
                <a16:creationId xmlns:a16="http://schemas.microsoft.com/office/drawing/2014/main" id="{00987CD1-7807-9811-2E15-0430E3EA7EB1}"/>
              </a:ext>
            </a:extLst>
          </p:cNvPr>
          <p:cNvPicPr>
            <a:picLocks noChangeAspect="1"/>
          </p:cNvPicPr>
          <p:nvPr/>
        </p:nvPicPr>
        <p:blipFill>
          <a:blip r:embed="rId2">
            <a:alphaModFix amt="35000"/>
            <a:extLst>
              <a:ext uri="{28A0092B-C50C-407E-A947-70E740481C1C}">
                <a14:useLocalDpi xmlns:a14="http://schemas.microsoft.com/office/drawing/2010/main" val="0"/>
              </a:ext>
            </a:extLst>
          </a:blip>
          <a:srcRect l="3027" r="-1" b="-1"/>
          <a:stretch/>
        </p:blipFill>
        <p:spPr>
          <a:xfrm>
            <a:off x="1114426" y="10"/>
            <a:ext cx="9963149" cy="6857990"/>
          </a:xfrm>
          <a:custGeom>
            <a:avLst/>
            <a:gdLst/>
            <a:ahLst/>
            <a:cxnLst/>
            <a:rect l="l" t="t" r="r" b="b"/>
            <a:pathLst>
              <a:path w="9948672" h="6858000">
                <a:moveTo>
                  <a:pt x="1593452" y="0"/>
                </a:moveTo>
                <a:lnTo>
                  <a:pt x="8355220" y="0"/>
                </a:lnTo>
                <a:lnTo>
                  <a:pt x="8491722" y="130333"/>
                </a:lnTo>
                <a:cubicBezTo>
                  <a:pt x="9391900" y="1031820"/>
                  <a:pt x="9948672" y="2277214"/>
                  <a:pt x="9948672" y="3652838"/>
                </a:cubicBezTo>
                <a:cubicBezTo>
                  <a:pt x="9948672" y="4856509"/>
                  <a:pt x="9522393" y="5960473"/>
                  <a:pt x="8812775" y="6821583"/>
                </a:cubicBezTo>
                <a:lnTo>
                  <a:pt x="8781276" y="6858000"/>
                </a:lnTo>
                <a:lnTo>
                  <a:pt x="1167397" y="6858000"/>
                </a:lnTo>
                <a:lnTo>
                  <a:pt x="1135897" y="6821583"/>
                </a:lnTo>
                <a:cubicBezTo>
                  <a:pt x="426279" y="5960473"/>
                  <a:pt x="0" y="4856509"/>
                  <a:pt x="0" y="3652838"/>
                </a:cubicBezTo>
                <a:cubicBezTo>
                  <a:pt x="0" y="2277214"/>
                  <a:pt x="556772" y="1031820"/>
                  <a:pt x="1456950" y="130333"/>
                </a:cubicBezTo>
                <a:close/>
              </a:path>
            </a:pathLst>
          </a:custGeom>
        </p:spPr>
      </p:pic>
      <p:sp>
        <p:nvSpPr>
          <p:cNvPr id="4" name="TextBox 3">
            <a:extLst>
              <a:ext uri="{FF2B5EF4-FFF2-40B4-BE49-F238E27FC236}">
                <a16:creationId xmlns:a16="http://schemas.microsoft.com/office/drawing/2014/main" id="{154EBF84-E943-2B2C-DFB9-EF9FE635CCD0}"/>
              </a:ext>
            </a:extLst>
          </p:cNvPr>
          <p:cNvSpPr txBox="1"/>
          <p:nvPr/>
        </p:nvSpPr>
        <p:spPr>
          <a:xfrm>
            <a:off x="595423" y="445739"/>
            <a:ext cx="8612372" cy="830997"/>
          </a:xfrm>
          <a:prstGeom prst="rect">
            <a:avLst/>
          </a:prstGeom>
          <a:noFill/>
        </p:spPr>
        <p:txBody>
          <a:bodyPr wrap="square" rtlCol="0">
            <a:spAutoFit/>
          </a:bodyPr>
          <a:lstStyle/>
          <a:p>
            <a:r>
              <a:rPr lang="en-US" sz="4800" dirty="0">
                <a:latin typeface="+mj-lt"/>
              </a:rPr>
              <a:t>Objectives</a:t>
            </a:r>
            <a:r>
              <a:rPr lang="en-US" dirty="0"/>
              <a:t> </a:t>
            </a:r>
          </a:p>
        </p:txBody>
      </p:sp>
      <p:sp>
        <p:nvSpPr>
          <p:cNvPr id="5" name="TextBox 4">
            <a:extLst>
              <a:ext uri="{FF2B5EF4-FFF2-40B4-BE49-F238E27FC236}">
                <a16:creationId xmlns:a16="http://schemas.microsoft.com/office/drawing/2014/main" id="{8F6F78BA-C83A-6178-B52E-9AAA666F99F9}"/>
              </a:ext>
            </a:extLst>
          </p:cNvPr>
          <p:cNvSpPr txBox="1"/>
          <p:nvPr/>
        </p:nvSpPr>
        <p:spPr>
          <a:xfrm>
            <a:off x="446568" y="1424763"/>
            <a:ext cx="11610754" cy="4893647"/>
          </a:xfrm>
          <a:prstGeom prst="rect">
            <a:avLst/>
          </a:prstGeom>
          <a:noFill/>
        </p:spPr>
        <p:txBody>
          <a:bodyPr wrap="square" rtlCol="0">
            <a:spAutoFit/>
          </a:bodyPr>
          <a:lstStyle/>
          <a:p>
            <a:r>
              <a:rPr lang="en-US" sz="2400" dirty="0">
                <a:latin typeface="+mj-lt"/>
              </a:rPr>
              <a:t>The primary goal is to streamline the candidate evaluation process, ensuring an efficient and structured pathway from application to final selection by client companies. This involves:</a:t>
            </a:r>
          </a:p>
          <a:p>
            <a:endParaRPr lang="en-US" sz="2400" dirty="0">
              <a:latin typeface="+mj-lt"/>
            </a:endParaRPr>
          </a:p>
          <a:p>
            <a:pPr>
              <a:buFont typeface="Arial" panose="020B0604020202020204" pitchFamily="34" charset="0"/>
              <a:buChar char="•"/>
            </a:pPr>
            <a:r>
              <a:rPr lang="en-US" sz="2400" b="1" dirty="0">
                <a:latin typeface="+mj-lt"/>
              </a:rPr>
              <a:t>Application Processing:</a:t>
            </a:r>
            <a:r>
              <a:rPr lang="en-US" sz="2400" dirty="0">
                <a:latin typeface="+mj-lt"/>
              </a:rPr>
              <a:t> Seamlessly manage candidate applications, ensuring relevant details are captured and made accessible for assessment.</a:t>
            </a:r>
          </a:p>
          <a:p>
            <a:pPr>
              <a:buFont typeface="Arial" panose="020B0604020202020204" pitchFamily="34" charset="0"/>
              <a:buChar char="•"/>
            </a:pPr>
            <a:r>
              <a:rPr lang="en-US" sz="2400" b="1" dirty="0">
                <a:latin typeface="+mj-lt"/>
              </a:rPr>
              <a:t>Interview Facilitation:</a:t>
            </a:r>
            <a:r>
              <a:rPr lang="en-US" sz="2400" dirty="0">
                <a:latin typeface="+mj-lt"/>
              </a:rPr>
              <a:t> Organize and schedule interviews between candidates and professional interviewers, matching expertise with job requirements.</a:t>
            </a:r>
          </a:p>
          <a:p>
            <a:pPr>
              <a:buFont typeface="Arial" panose="020B0604020202020204" pitchFamily="34" charset="0"/>
              <a:buChar char="•"/>
            </a:pPr>
            <a:r>
              <a:rPr lang="en-US" sz="2400" b="1" dirty="0">
                <a:latin typeface="+mj-lt"/>
              </a:rPr>
              <a:t>Feedback Mechanism:</a:t>
            </a:r>
            <a:r>
              <a:rPr lang="en-US" sz="2400" dirty="0">
                <a:latin typeface="+mj-lt"/>
              </a:rPr>
              <a:t> Empower interviewers to provide detailed evaluations of candidate performance using a structured feedback rubric that highlights strengths, weaknesses, and skill proficiency.</a:t>
            </a:r>
          </a:p>
          <a:p>
            <a:pPr>
              <a:buFont typeface="Arial" panose="020B0604020202020204" pitchFamily="34" charset="0"/>
              <a:buChar char="•"/>
            </a:pPr>
            <a:r>
              <a:rPr lang="en-US" sz="2400" b="1" dirty="0">
                <a:latin typeface="+mj-lt"/>
              </a:rPr>
              <a:t>Client Reporting:</a:t>
            </a:r>
            <a:r>
              <a:rPr lang="en-US" sz="2400" dirty="0">
                <a:latin typeface="+mj-lt"/>
              </a:rPr>
              <a:t> Compile interviewer feedback into comprehensive reports to assist client companies in making informed hiring decisions, reducing the time and effort spent on initial screening.</a:t>
            </a:r>
          </a:p>
        </p:txBody>
      </p:sp>
    </p:spTree>
    <p:extLst>
      <p:ext uri="{BB962C8B-B14F-4D97-AF65-F5344CB8AC3E}">
        <p14:creationId xmlns:p14="http://schemas.microsoft.com/office/powerpoint/2010/main" val="1356588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chnological background">
            <a:extLst>
              <a:ext uri="{FF2B5EF4-FFF2-40B4-BE49-F238E27FC236}">
                <a16:creationId xmlns:a16="http://schemas.microsoft.com/office/drawing/2014/main" id="{784D58DE-81F5-A85D-452B-04D27ED63A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Picture 4" descr="A diagram of a company">
            <a:extLst>
              <a:ext uri="{FF2B5EF4-FFF2-40B4-BE49-F238E27FC236}">
                <a16:creationId xmlns:a16="http://schemas.microsoft.com/office/drawing/2014/main" id="{CA14F416-CB2E-9FB3-81F4-00E882177E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6050" y="207335"/>
            <a:ext cx="8165805" cy="6443330"/>
          </a:xfrm>
          <a:prstGeom prst="rect">
            <a:avLst/>
          </a:prstGeom>
        </p:spPr>
      </p:pic>
      <p:sp>
        <p:nvSpPr>
          <p:cNvPr id="6" name="TextBox 5">
            <a:extLst>
              <a:ext uri="{FF2B5EF4-FFF2-40B4-BE49-F238E27FC236}">
                <a16:creationId xmlns:a16="http://schemas.microsoft.com/office/drawing/2014/main" id="{C7EA6A0E-267F-9D56-C027-7793C6FA9C78}"/>
              </a:ext>
            </a:extLst>
          </p:cNvPr>
          <p:cNvSpPr txBox="1"/>
          <p:nvPr/>
        </p:nvSpPr>
        <p:spPr>
          <a:xfrm>
            <a:off x="485553" y="2232836"/>
            <a:ext cx="3590262" cy="1754326"/>
          </a:xfrm>
          <a:prstGeom prst="rect">
            <a:avLst/>
          </a:prstGeom>
          <a:noFill/>
        </p:spPr>
        <p:txBody>
          <a:bodyPr wrap="square" rtlCol="0">
            <a:spAutoFit/>
          </a:bodyPr>
          <a:lstStyle/>
          <a:p>
            <a:r>
              <a:rPr lang="en-US" sz="3600" b="1" dirty="0">
                <a:solidFill>
                  <a:schemeClr val="bg1"/>
                </a:solidFill>
                <a:latin typeface="+mj-lt"/>
              </a:rPr>
              <a:t>The Entity-Relationship Diagram </a:t>
            </a:r>
          </a:p>
        </p:txBody>
      </p:sp>
    </p:spTree>
    <p:extLst>
      <p:ext uri="{BB962C8B-B14F-4D97-AF65-F5344CB8AC3E}">
        <p14:creationId xmlns:p14="http://schemas.microsoft.com/office/powerpoint/2010/main" val="1348418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0B4DA-F1F8-0CBD-CAF0-0196FC5EA55D}"/>
              </a:ext>
            </a:extLst>
          </p:cNvPr>
          <p:cNvSpPr>
            <a:spLocks noGrp="1"/>
          </p:cNvSpPr>
          <p:nvPr>
            <p:ph type="title"/>
          </p:nvPr>
        </p:nvSpPr>
        <p:spPr/>
        <p:txBody>
          <a:bodyPr/>
          <a:lstStyle/>
          <a:p>
            <a:r>
              <a:rPr lang="en-US" dirty="0"/>
              <a:t>Entities and Attributes </a:t>
            </a:r>
          </a:p>
        </p:txBody>
      </p:sp>
      <p:sp>
        <p:nvSpPr>
          <p:cNvPr id="3" name="Content Placeholder 2">
            <a:extLst>
              <a:ext uri="{FF2B5EF4-FFF2-40B4-BE49-F238E27FC236}">
                <a16:creationId xmlns:a16="http://schemas.microsoft.com/office/drawing/2014/main" id="{C4FB3CE9-7F9C-3829-D58C-2B1F61286B7C}"/>
              </a:ext>
            </a:extLst>
          </p:cNvPr>
          <p:cNvSpPr>
            <a:spLocks noGrp="1"/>
          </p:cNvSpPr>
          <p:nvPr>
            <p:ph idx="1"/>
          </p:nvPr>
        </p:nvSpPr>
        <p:spPr>
          <a:xfrm>
            <a:off x="4986668" y="2286000"/>
            <a:ext cx="3368749" cy="2923877"/>
          </a:xfrm>
        </p:spPr>
        <p:txBody>
          <a:bodyPr>
            <a:normAutofit/>
          </a:bodyPr>
          <a:lstStyle/>
          <a:p>
            <a:endParaRPr lang="en-US" dirty="0"/>
          </a:p>
          <a:p>
            <a:pPr marL="0" indent="0">
              <a:buNone/>
            </a:pPr>
            <a:endParaRPr lang="en-US" dirty="0"/>
          </a:p>
        </p:txBody>
      </p:sp>
      <p:sp>
        <p:nvSpPr>
          <p:cNvPr id="4" name="TextBox 3">
            <a:extLst>
              <a:ext uri="{FF2B5EF4-FFF2-40B4-BE49-F238E27FC236}">
                <a16:creationId xmlns:a16="http://schemas.microsoft.com/office/drawing/2014/main" id="{7AA11283-DE9A-39B7-D7BD-9F3B8A34CB19}"/>
              </a:ext>
            </a:extLst>
          </p:cNvPr>
          <p:cNvSpPr txBox="1"/>
          <p:nvPr/>
        </p:nvSpPr>
        <p:spPr>
          <a:xfrm>
            <a:off x="652127" y="2195186"/>
            <a:ext cx="3568995" cy="2923877"/>
          </a:xfrm>
          <a:prstGeom prst="rect">
            <a:avLst/>
          </a:prstGeom>
          <a:noFill/>
        </p:spPr>
        <p:txBody>
          <a:bodyPr wrap="square" rtlCol="0">
            <a:spAutoFit/>
          </a:bodyPr>
          <a:lstStyle/>
          <a:p>
            <a:r>
              <a:rPr lang="en-US" sz="2400" b="1" dirty="0"/>
              <a:t>Clients</a:t>
            </a:r>
          </a:p>
          <a:p>
            <a:pPr>
              <a:buFont typeface="Arial" panose="020B0604020202020204" pitchFamily="34" charset="0"/>
              <a:buChar char="•"/>
            </a:pPr>
            <a:r>
              <a:rPr lang="en-US" sz="2000" dirty="0" err="1"/>
              <a:t>client_id</a:t>
            </a:r>
            <a:r>
              <a:rPr lang="en-US" sz="2000" dirty="0"/>
              <a:t> (INT)</a:t>
            </a:r>
          </a:p>
          <a:p>
            <a:pPr>
              <a:buFont typeface="Arial" panose="020B0604020202020204" pitchFamily="34" charset="0"/>
              <a:buChar char="•"/>
            </a:pPr>
            <a:r>
              <a:rPr lang="en-US" sz="2000" dirty="0"/>
              <a:t>name (VARCHAR)</a:t>
            </a:r>
          </a:p>
          <a:p>
            <a:pPr>
              <a:buFont typeface="Arial" panose="020B0604020202020204" pitchFamily="34" charset="0"/>
              <a:buChar char="•"/>
            </a:pPr>
            <a:r>
              <a:rPr lang="en-US" sz="2000" dirty="0"/>
              <a:t>email (VARCHAR)</a:t>
            </a:r>
          </a:p>
          <a:p>
            <a:pPr>
              <a:buFont typeface="Arial" panose="020B0604020202020204" pitchFamily="34" charset="0"/>
              <a:buChar char="•"/>
            </a:pPr>
            <a:r>
              <a:rPr lang="en-US" sz="2000" dirty="0" err="1"/>
              <a:t>phone_number</a:t>
            </a:r>
            <a:r>
              <a:rPr lang="en-US" sz="2000" dirty="0"/>
              <a:t> (VARCHAR)</a:t>
            </a:r>
          </a:p>
          <a:p>
            <a:pPr>
              <a:buFont typeface="Arial" panose="020B0604020202020204" pitchFamily="34" charset="0"/>
              <a:buChar char="•"/>
            </a:pPr>
            <a:r>
              <a:rPr lang="en-US" sz="2000" dirty="0"/>
              <a:t>address (VARCHAR)</a:t>
            </a:r>
          </a:p>
          <a:p>
            <a:pPr>
              <a:buFont typeface="Arial" panose="020B0604020202020204" pitchFamily="34" charset="0"/>
              <a:buChar char="•"/>
            </a:pPr>
            <a:r>
              <a:rPr lang="en-US" sz="2000" dirty="0"/>
              <a:t>region (VARCHAR)</a:t>
            </a:r>
          </a:p>
          <a:p>
            <a:pPr>
              <a:buFont typeface="Arial" panose="020B0604020202020204" pitchFamily="34" charset="0"/>
              <a:buChar char="•"/>
            </a:pPr>
            <a:r>
              <a:rPr lang="en-US" sz="2000" dirty="0"/>
              <a:t>city (VARCHAR)</a:t>
            </a:r>
          </a:p>
          <a:p>
            <a:pPr>
              <a:buFont typeface="Arial" panose="020B0604020202020204" pitchFamily="34" charset="0"/>
              <a:buChar char="•"/>
            </a:pPr>
            <a:r>
              <a:rPr lang="en-US" sz="2000" dirty="0" err="1"/>
              <a:t>zipcode</a:t>
            </a:r>
            <a:r>
              <a:rPr lang="en-US" sz="2000" dirty="0"/>
              <a:t> (VARCHAR)</a:t>
            </a:r>
          </a:p>
        </p:txBody>
      </p:sp>
      <p:sp>
        <p:nvSpPr>
          <p:cNvPr id="6" name="TextBox 5">
            <a:extLst>
              <a:ext uri="{FF2B5EF4-FFF2-40B4-BE49-F238E27FC236}">
                <a16:creationId xmlns:a16="http://schemas.microsoft.com/office/drawing/2014/main" id="{A73AC7F1-59EE-FA48-E2D7-A71C518339C1}"/>
              </a:ext>
            </a:extLst>
          </p:cNvPr>
          <p:cNvSpPr txBox="1"/>
          <p:nvPr/>
        </p:nvSpPr>
        <p:spPr>
          <a:xfrm>
            <a:off x="8805533" y="2184665"/>
            <a:ext cx="3368749" cy="4154984"/>
          </a:xfrm>
          <a:prstGeom prst="rect">
            <a:avLst/>
          </a:prstGeom>
          <a:noFill/>
        </p:spPr>
        <p:txBody>
          <a:bodyPr wrap="square">
            <a:spAutoFit/>
          </a:bodyPr>
          <a:lstStyle/>
          <a:p>
            <a:r>
              <a:rPr lang="en-US" sz="2400" b="1" dirty="0"/>
              <a:t>Candidates</a:t>
            </a:r>
          </a:p>
          <a:p>
            <a:pPr>
              <a:buFont typeface="Arial" panose="020B0604020202020204" pitchFamily="34" charset="0"/>
              <a:buChar char="•"/>
            </a:pPr>
            <a:r>
              <a:rPr lang="en-US" sz="2000" dirty="0" err="1"/>
              <a:t>candidate_id</a:t>
            </a:r>
            <a:r>
              <a:rPr lang="en-US" sz="2000" dirty="0"/>
              <a:t> (INT)</a:t>
            </a:r>
          </a:p>
          <a:p>
            <a:pPr>
              <a:buFont typeface="Arial" panose="020B0604020202020204" pitchFamily="34" charset="0"/>
              <a:buChar char="•"/>
            </a:pPr>
            <a:r>
              <a:rPr lang="en-US" sz="2000" dirty="0"/>
              <a:t>email (VARCHAR)</a:t>
            </a:r>
          </a:p>
          <a:p>
            <a:pPr>
              <a:buFont typeface="Arial" panose="020B0604020202020204" pitchFamily="34" charset="0"/>
              <a:buChar char="•"/>
            </a:pPr>
            <a:r>
              <a:rPr lang="en-US" sz="2000" dirty="0" err="1"/>
              <a:t>first_name</a:t>
            </a:r>
            <a:r>
              <a:rPr lang="en-US" sz="2000" dirty="0"/>
              <a:t> (VARCHAR)</a:t>
            </a:r>
          </a:p>
          <a:p>
            <a:pPr>
              <a:buFont typeface="Arial" panose="020B0604020202020204" pitchFamily="34" charset="0"/>
              <a:buChar char="•"/>
            </a:pPr>
            <a:r>
              <a:rPr lang="en-US" sz="2000" dirty="0" err="1"/>
              <a:t>last_name</a:t>
            </a:r>
            <a:r>
              <a:rPr lang="en-US" sz="2000" dirty="0"/>
              <a:t> (VARCHAR)</a:t>
            </a:r>
          </a:p>
          <a:p>
            <a:pPr>
              <a:buFont typeface="Arial" panose="020B0604020202020204" pitchFamily="34" charset="0"/>
              <a:buChar char="•"/>
            </a:pPr>
            <a:r>
              <a:rPr lang="en-US" sz="2000" dirty="0" err="1"/>
              <a:t>phone_number</a:t>
            </a:r>
            <a:r>
              <a:rPr lang="en-US" sz="2000" dirty="0"/>
              <a:t> (VARCHAR)</a:t>
            </a:r>
          </a:p>
          <a:p>
            <a:pPr>
              <a:buFont typeface="Arial" panose="020B0604020202020204" pitchFamily="34" charset="0"/>
              <a:buChar char="•"/>
            </a:pPr>
            <a:r>
              <a:rPr lang="en-US" sz="2000" dirty="0"/>
              <a:t>education (VARCHAR)</a:t>
            </a:r>
          </a:p>
          <a:p>
            <a:pPr>
              <a:buFont typeface="Arial" panose="020B0604020202020204" pitchFamily="34" charset="0"/>
              <a:buChar char="•"/>
            </a:pPr>
            <a:r>
              <a:rPr lang="en-US" sz="2000" dirty="0" err="1"/>
              <a:t>profile_status</a:t>
            </a:r>
            <a:r>
              <a:rPr lang="en-US" sz="2000" dirty="0"/>
              <a:t> (VARCHAR)</a:t>
            </a:r>
          </a:p>
          <a:p>
            <a:pPr>
              <a:buFont typeface="Arial" panose="020B0604020202020204" pitchFamily="34" charset="0"/>
              <a:buChar char="•"/>
            </a:pPr>
            <a:r>
              <a:rPr lang="en-US" sz="2000" dirty="0"/>
              <a:t>address (VARCHAR)</a:t>
            </a:r>
          </a:p>
          <a:p>
            <a:pPr>
              <a:buFont typeface="Arial" panose="020B0604020202020204" pitchFamily="34" charset="0"/>
              <a:buChar char="•"/>
            </a:pPr>
            <a:r>
              <a:rPr lang="en-US" sz="2000" dirty="0"/>
              <a:t>region (VARCHAR)</a:t>
            </a:r>
          </a:p>
          <a:p>
            <a:pPr>
              <a:buFont typeface="Arial" panose="020B0604020202020204" pitchFamily="34" charset="0"/>
              <a:buChar char="•"/>
            </a:pPr>
            <a:r>
              <a:rPr lang="en-US" sz="2000" dirty="0"/>
              <a:t>city (VARCHAR)</a:t>
            </a:r>
          </a:p>
          <a:p>
            <a:pPr>
              <a:buFont typeface="Arial" panose="020B0604020202020204" pitchFamily="34" charset="0"/>
              <a:buChar char="•"/>
            </a:pPr>
            <a:r>
              <a:rPr lang="en-US" sz="2000" dirty="0" err="1"/>
              <a:t>zipcode</a:t>
            </a:r>
            <a:r>
              <a:rPr lang="en-US" sz="2000" dirty="0"/>
              <a:t> (VARCHAR)</a:t>
            </a:r>
          </a:p>
          <a:p>
            <a:pPr>
              <a:buFont typeface="Arial" panose="020B0604020202020204" pitchFamily="34" charset="0"/>
              <a:buChar char="•"/>
            </a:pPr>
            <a:r>
              <a:rPr lang="en-US" sz="2000" dirty="0" err="1"/>
              <a:t>skills_skill_code</a:t>
            </a:r>
            <a:r>
              <a:rPr lang="en-US" sz="2000" dirty="0"/>
              <a:t> (INT)</a:t>
            </a:r>
          </a:p>
        </p:txBody>
      </p:sp>
      <p:sp>
        <p:nvSpPr>
          <p:cNvPr id="7" name="TextBox 6">
            <a:extLst>
              <a:ext uri="{FF2B5EF4-FFF2-40B4-BE49-F238E27FC236}">
                <a16:creationId xmlns:a16="http://schemas.microsoft.com/office/drawing/2014/main" id="{61900818-64C9-1969-F075-BF6D6704B88F}"/>
              </a:ext>
            </a:extLst>
          </p:cNvPr>
          <p:cNvSpPr txBox="1"/>
          <p:nvPr/>
        </p:nvSpPr>
        <p:spPr>
          <a:xfrm>
            <a:off x="4671238" y="2184665"/>
            <a:ext cx="3357675" cy="3508653"/>
          </a:xfrm>
          <a:prstGeom prst="rect">
            <a:avLst/>
          </a:prstGeom>
          <a:noFill/>
        </p:spPr>
        <p:txBody>
          <a:bodyPr wrap="square" rtlCol="0">
            <a:spAutoFit/>
          </a:bodyPr>
          <a:lstStyle/>
          <a:p>
            <a:r>
              <a:rPr lang="en-US" sz="2400" b="1" dirty="0"/>
              <a:t>Interviewers</a:t>
            </a:r>
          </a:p>
          <a:p>
            <a:pPr>
              <a:buFont typeface="Arial" panose="020B0604020202020204" pitchFamily="34" charset="0"/>
              <a:buChar char="•"/>
            </a:pPr>
            <a:r>
              <a:rPr lang="en-US" sz="2000" dirty="0" err="1"/>
              <a:t>interviewer_id</a:t>
            </a:r>
            <a:r>
              <a:rPr lang="en-US" sz="2000" dirty="0"/>
              <a:t> (INT)</a:t>
            </a:r>
          </a:p>
          <a:p>
            <a:pPr>
              <a:buFont typeface="Arial" panose="020B0604020202020204" pitchFamily="34" charset="0"/>
              <a:buChar char="•"/>
            </a:pPr>
            <a:r>
              <a:rPr lang="en-US" sz="2000" dirty="0" err="1"/>
              <a:t>first_name</a:t>
            </a:r>
            <a:r>
              <a:rPr lang="en-US" sz="2000" dirty="0"/>
              <a:t> (VARCHAR)</a:t>
            </a:r>
          </a:p>
          <a:p>
            <a:pPr>
              <a:buFont typeface="Arial" panose="020B0604020202020204" pitchFamily="34" charset="0"/>
              <a:buChar char="•"/>
            </a:pPr>
            <a:r>
              <a:rPr lang="en-US" sz="2000" dirty="0" err="1"/>
              <a:t>last_name</a:t>
            </a:r>
            <a:r>
              <a:rPr lang="en-US" sz="2000" dirty="0"/>
              <a:t> (VARCHAR)</a:t>
            </a:r>
          </a:p>
          <a:p>
            <a:pPr>
              <a:buFont typeface="Arial" panose="020B0604020202020204" pitchFamily="34" charset="0"/>
              <a:buChar char="•"/>
            </a:pPr>
            <a:r>
              <a:rPr lang="en-US" sz="2000" dirty="0"/>
              <a:t>email (VARCHAR)</a:t>
            </a:r>
          </a:p>
          <a:p>
            <a:pPr>
              <a:buFont typeface="Arial" panose="020B0604020202020204" pitchFamily="34" charset="0"/>
              <a:buChar char="•"/>
            </a:pPr>
            <a:r>
              <a:rPr lang="en-US" sz="2000" dirty="0" err="1"/>
              <a:t>phone_number</a:t>
            </a:r>
            <a:r>
              <a:rPr lang="en-US" sz="2000" dirty="0"/>
              <a:t> (VARCHAR)</a:t>
            </a:r>
          </a:p>
          <a:p>
            <a:pPr>
              <a:buFont typeface="Arial" panose="020B0604020202020204" pitchFamily="34" charset="0"/>
              <a:buChar char="•"/>
            </a:pPr>
            <a:r>
              <a:rPr lang="en-US" sz="2000" dirty="0"/>
              <a:t>specialization (VARCHAR)</a:t>
            </a:r>
          </a:p>
          <a:p>
            <a:pPr>
              <a:buFont typeface="Arial" panose="020B0604020202020204" pitchFamily="34" charset="0"/>
              <a:buChar char="•"/>
            </a:pPr>
            <a:r>
              <a:rPr lang="en-US" sz="2000" dirty="0"/>
              <a:t>rating (INT)</a:t>
            </a:r>
          </a:p>
          <a:p>
            <a:pPr>
              <a:buFont typeface="Arial" panose="020B0604020202020204" pitchFamily="34" charset="0"/>
              <a:buChar char="•"/>
            </a:pPr>
            <a:r>
              <a:rPr lang="en-US" sz="2000" dirty="0" err="1"/>
              <a:t>hourly_rate</a:t>
            </a:r>
            <a:r>
              <a:rPr lang="en-US" sz="2000" dirty="0"/>
              <a:t> (DECIMAL)</a:t>
            </a:r>
          </a:p>
          <a:p>
            <a:pPr>
              <a:buFont typeface="Arial" panose="020B0604020202020204" pitchFamily="34" charset="0"/>
              <a:buChar char="•"/>
            </a:pPr>
            <a:r>
              <a:rPr lang="en-US" sz="2000" dirty="0"/>
              <a:t>qualification (VARCHAR)</a:t>
            </a:r>
          </a:p>
          <a:p>
            <a:endParaRPr lang="en-US" dirty="0"/>
          </a:p>
        </p:txBody>
      </p:sp>
      <p:sp>
        <p:nvSpPr>
          <p:cNvPr id="8" name="TextBox 7">
            <a:extLst>
              <a:ext uri="{FF2B5EF4-FFF2-40B4-BE49-F238E27FC236}">
                <a16:creationId xmlns:a16="http://schemas.microsoft.com/office/drawing/2014/main" id="{6F99E561-311D-C98C-4750-DFA65A3B8030}"/>
              </a:ext>
            </a:extLst>
          </p:cNvPr>
          <p:cNvSpPr txBox="1"/>
          <p:nvPr/>
        </p:nvSpPr>
        <p:spPr>
          <a:xfrm>
            <a:off x="838200" y="1411917"/>
            <a:ext cx="8023151" cy="369332"/>
          </a:xfrm>
          <a:prstGeom prst="rect">
            <a:avLst/>
          </a:prstGeom>
          <a:noFill/>
        </p:spPr>
        <p:txBody>
          <a:bodyPr wrap="square" rtlCol="0">
            <a:spAutoFit/>
          </a:bodyPr>
          <a:lstStyle/>
          <a:p>
            <a:r>
              <a:rPr lang="en-US" dirty="0"/>
              <a:t>Some of the entities and their attributes are:</a:t>
            </a:r>
          </a:p>
        </p:txBody>
      </p:sp>
      <p:pic>
        <p:nvPicPr>
          <p:cNvPr id="10" name="Picture 9" descr="Hexagon line pattern on white background">
            <a:extLst>
              <a:ext uri="{FF2B5EF4-FFF2-40B4-BE49-F238E27FC236}">
                <a16:creationId xmlns:a16="http://schemas.microsoft.com/office/drawing/2014/main" id="{EC64735F-E5F3-7D65-3FDD-086F01722503}"/>
              </a:ext>
            </a:extLst>
          </p:cNvPr>
          <p:cNvPicPr>
            <a:picLocks noChangeAspect="1"/>
          </p:cNvPicPr>
          <p:nvPr/>
        </p:nvPicPr>
        <p:blipFill>
          <a:blip r:embed="rId2">
            <a:alphaModFix amt="26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0439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18969DA-E869-40AF-94FC-E40F96D7D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F81F95-6099-2686-F889-831BF2907F02}"/>
              </a:ext>
            </a:extLst>
          </p:cNvPr>
          <p:cNvSpPr>
            <a:spLocks noGrp="1"/>
          </p:cNvSpPr>
          <p:nvPr>
            <p:ph type="title"/>
          </p:nvPr>
        </p:nvSpPr>
        <p:spPr>
          <a:xfrm>
            <a:off x="132227" y="1076506"/>
            <a:ext cx="4457701" cy="2135692"/>
          </a:xfrm>
        </p:spPr>
        <p:txBody>
          <a:bodyPr vert="horz" lIns="91440" tIns="45720" rIns="91440" bIns="45720" rtlCol="0" anchor="b">
            <a:normAutofit/>
          </a:bodyPr>
          <a:lstStyle/>
          <a:p>
            <a:pPr algn="ctr"/>
            <a:r>
              <a:rPr lang="en-US" kern="1200" dirty="0">
                <a:solidFill>
                  <a:schemeClr val="tx1"/>
                </a:solidFill>
                <a:latin typeface="+mj-lt"/>
                <a:ea typeface="+mj-ea"/>
                <a:cs typeface="+mj-cs"/>
              </a:rPr>
              <a:t>Table creation </a:t>
            </a:r>
          </a:p>
        </p:txBody>
      </p:sp>
      <p:sp>
        <p:nvSpPr>
          <p:cNvPr id="13" name="Freeform: Shape 12">
            <a:extLst>
              <a:ext uri="{FF2B5EF4-FFF2-40B4-BE49-F238E27FC236}">
                <a16:creationId xmlns:a16="http://schemas.microsoft.com/office/drawing/2014/main" id="{0776B1EE-A7D1-46A3-81E9-19E58E41D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89928" y="1"/>
            <a:ext cx="7602071" cy="484093"/>
          </a:xfrm>
          <a:custGeom>
            <a:avLst/>
            <a:gdLst>
              <a:gd name="connsiteX0" fmla="*/ 9683888 w 9683888"/>
              <a:gd name="connsiteY0" fmla="*/ 0 h 743457"/>
              <a:gd name="connsiteX1" fmla="*/ 0 w 9683888"/>
              <a:gd name="connsiteY1" fmla="*/ 0 h 743457"/>
              <a:gd name="connsiteX2" fmla="*/ 0 w 9683888"/>
              <a:gd name="connsiteY2" fmla="*/ 365878 h 743457"/>
              <a:gd name="connsiteX3" fmla="*/ 11844 w 9683888"/>
              <a:gd name="connsiteY3" fmla="*/ 367909 h 743457"/>
              <a:gd name="connsiteX4" fmla="*/ 106208 w 9683888"/>
              <a:gd name="connsiteY4" fmla="*/ 385974 h 743457"/>
              <a:gd name="connsiteX5" fmla="*/ 183667 w 9683888"/>
              <a:gd name="connsiteY5" fmla="*/ 399162 h 743457"/>
              <a:gd name="connsiteX6" fmla="*/ 292430 w 9683888"/>
              <a:gd name="connsiteY6" fmla="*/ 390408 h 743457"/>
              <a:gd name="connsiteX7" fmla="*/ 386942 w 9683888"/>
              <a:gd name="connsiteY7" fmla="*/ 395582 h 743457"/>
              <a:gd name="connsiteX8" fmla="*/ 485751 w 9683888"/>
              <a:gd name="connsiteY8" fmla="*/ 408404 h 743457"/>
              <a:gd name="connsiteX9" fmla="*/ 604107 w 9683888"/>
              <a:gd name="connsiteY9" fmla="*/ 418647 h 743457"/>
              <a:gd name="connsiteX10" fmla="*/ 694081 w 9683888"/>
              <a:gd name="connsiteY10" fmla="*/ 449524 h 743457"/>
              <a:gd name="connsiteX11" fmla="*/ 762452 w 9683888"/>
              <a:gd name="connsiteY11" fmla="*/ 456090 h 743457"/>
              <a:gd name="connsiteX12" fmla="*/ 987872 w 9683888"/>
              <a:gd name="connsiteY12" fmla="*/ 481862 h 743457"/>
              <a:gd name="connsiteX13" fmla="*/ 1077163 w 9683888"/>
              <a:gd name="connsiteY13" fmla="*/ 524467 h 743457"/>
              <a:gd name="connsiteX14" fmla="*/ 1258716 w 9683888"/>
              <a:gd name="connsiteY14" fmla="*/ 587975 h 743457"/>
              <a:gd name="connsiteX15" fmla="*/ 1298056 w 9683888"/>
              <a:gd name="connsiteY15" fmla="*/ 595413 h 743457"/>
              <a:gd name="connsiteX16" fmla="*/ 1327017 w 9683888"/>
              <a:gd name="connsiteY16" fmla="*/ 617412 h 743457"/>
              <a:gd name="connsiteX17" fmla="*/ 1347909 w 9683888"/>
              <a:gd name="connsiteY17" fmla="*/ 620209 h 743457"/>
              <a:gd name="connsiteX18" fmla="*/ 1421792 w 9683888"/>
              <a:gd name="connsiteY18" fmla="*/ 626139 h 743457"/>
              <a:gd name="connsiteX19" fmla="*/ 1519789 w 9683888"/>
              <a:gd name="connsiteY19" fmla="*/ 645011 h 743457"/>
              <a:gd name="connsiteX20" fmla="*/ 1620886 w 9683888"/>
              <a:gd name="connsiteY20" fmla="*/ 687715 h 743457"/>
              <a:gd name="connsiteX21" fmla="*/ 1676745 w 9683888"/>
              <a:gd name="connsiteY21" fmla="*/ 690130 h 743457"/>
              <a:gd name="connsiteX22" fmla="*/ 1832228 w 9683888"/>
              <a:gd name="connsiteY22" fmla="*/ 690860 h 743457"/>
              <a:gd name="connsiteX23" fmla="*/ 1980464 w 9683888"/>
              <a:gd name="connsiteY23" fmla="*/ 704858 h 743457"/>
              <a:gd name="connsiteX24" fmla="*/ 2051150 w 9683888"/>
              <a:gd name="connsiteY24" fmla="*/ 711187 h 743457"/>
              <a:gd name="connsiteX25" fmla="*/ 2162824 w 9683888"/>
              <a:gd name="connsiteY25" fmla="*/ 709178 h 743457"/>
              <a:gd name="connsiteX26" fmla="*/ 2259859 w 9683888"/>
              <a:gd name="connsiteY26" fmla="*/ 718188 h 743457"/>
              <a:gd name="connsiteX27" fmla="*/ 2378290 w 9683888"/>
              <a:gd name="connsiteY27" fmla="*/ 738748 h 743457"/>
              <a:gd name="connsiteX28" fmla="*/ 2407828 w 9683888"/>
              <a:gd name="connsiteY28" fmla="*/ 743457 h 743457"/>
              <a:gd name="connsiteX29" fmla="*/ 2428936 w 9683888"/>
              <a:gd name="connsiteY29" fmla="*/ 734697 h 743457"/>
              <a:gd name="connsiteX30" fmla="*/ 2646106 w 9683888"/>
              <a:gd name="connsiteY30" fmla="*/ 660204 h 743457"/>
              <a:gd name="connsiteX31" fmla="*/ 2799920 w 9683888"/>
              <a:gd name="connsiteY31" fmla="*/ 630451 h 743457"/>
              <a:gd name="connsiteX32" fmla="*/ 2953556 w 9683888"/>
              <a:gd name="connsiteY32" fmla="*/ 607173 h 743457"/>
              <a:gd name="connsiteX33" fmla="*/ 3009839 w 9683888"/>
              <a:gd name="connsiteY33" fmla="*/ 601743 h 743457"/>
              <a:gd name="connsiteX34" fmla="*/ 3115016 w 9683888"/>
              <a:gd name="connsiteY34" fmla="*/ 584982 h 743457"/>
              <a:gd name="connsiteX35" fmla="*/ 3185844 w 9683888"/>
              <a:gd name="connsiteY35" fmla="*/ 595356 h 743457"/>
              <a:gd name="connsiteX36" fmla="*/ 3246013 w 9683888"/>
              <a:gd name="connsiteY36" fmla="*/ 592418 h 743457"/>
              <a:gd name="connsiteX37" fmla="*/ 3313565 w 9683888"/>
              <a:gd name="connsiteY37" fmla="*/ 574138 h 743457"/>
              <a:gd name="connsiteX38" fmla="*/ 3414143 w 9683888"/>
              <a:gd name="connsiteY38" fmla="*/ 553730 h 743457"/>
              <a:gd name="connsiteX39" fmla="*/ 3552895 w 9683888"/>
              <a:gd name="connsiteY39" fmla="*/ 548563 h 743457"/>
              <a:gd name="connsiteX40" fmla="*/ 3753012 w 9683888"/>
              <a:gd name="connsiteY40" fmla="*/ 599520 h 743457"/>
              <a:gd name="connsiteX41" fmla="*/ 3804392 w 9683888"/>
              <a:gd name="connsiteY41" fmla="*/ 604131 h 743457"/>
              <a:gd name="connsiteX42" fmla="*/ 3916696 w 9683888"/>
              <a:gd name="connsiteY42" fmla="*/ 606540 h 743457"/>
              <a:gd name="connsiteX43" fmla="*/ 4063849 w 9683888"/>
              <a:gd name="connsiteY43" fmla="*/ 604058 h 743457"/>
              <a:gd name="connsiteX44" fmla="*/ 4172179 w 9683888"/>
              <a:gd name="connsiteY44" fmla="*/ 592355 h 743457"/>
              <a:gd name="connsiteX45" fmla="*/ 4276294 w 9683888"/>
              <a:gd name="connsiteY45" fmla="*/ 587119 h 743457"/>
              <a:gd name="connsiteX46" fmla="*/ 4411090 w 9683888"/>
              <a:gd name="connsiteY46" fmla="*/ 575600 h 743457"/>
              <a:gd name="connsiteX47" fmla="*/ 4540465 w 9683888"/>
              <a:gd name="connsiteY47" fmla="*/ 567464 h 743457"/>
              <a:gd name="connsiteX48" fmla="*/ 4545352 w 9683888"/>
              <a:gd name="connsiteY48" fmla="*/ 555554 h 743457"/>
              <a:gd name="connsiteX49" fmla="*/ 4564014 w 9683888"/>
              <a:gd name="connsiteY49" fmla="*/ 553660 h 743457"/>
              <a:gd name="connsiteX50" fmla="*/ 4568602 w 9683888"/>
              <a:gd name="connsiteY50" fmla="*/ 550913 h 743457"/>
              <a:gd name="connsiteX51" fmla="*/ 4595289 w 9683888"/>
              <a:gd name="connsiteY51" fmla="*/ 537407 h 743457"/>
              <a:gd name="connsiteX52" fmla="*/ 4739026 w 9683888"/>
              <a:gd name="connsiteY52" fmla="*/ 532483 h 743457"/>
              <a:gd name="connsiteX53" fmla="*/ 5061335 w 9683888"/>
              <a:gd name="connsiteY53" fmla="*/ 545635 h 743457"/>
              <a:gd name="connsiteX54" fmla="*/ 5338634 w 9683888"/>
              <a:gd name="connsiteY54" fmla="*/ 595754 h 743457"/>
              <a:gd name="connsiteX55" fmla="*/ 5529430 w 9683888"/>
              <a:gd name="connsiteY55" fmla="*/ 606335 h 743457"/>
              <a:gd name="connsiteX56" fmla="*/ 5604039 w 9683888"/>
              <a:gd name="connsiteY56" fmla="*/ 607676 h 743457"/>
              <a:gd name="connsiteX57" fmla="*/ 5625281 w 9683888"/>
              <a:gd name="connsiteY57" fmla="*/ 617253 h 743457"/>
              <a:gd name="connsiteX58" fmla="*/ 5628138 w 9683888"/>
              <a:gd name="connsiteY58" fmla="*/ 615483 h 743457"/>
              <a:gd name="connsiteX59" fmla="*/ 5653593 w 9683888"/>
              <a:gd name="connsiteY59" fmla="*/ 617873 h 743457"/>
              <a:gd name="connsiteX60" fmla="*/ 5658658 w 9683888"/>
              <a:gd name="connsiteY60" fmla="*/ 624279 h 743457"/>
              <a:gd name="connsiteX61" fmla="*/ 5675963 w 9683888"/>
              <a:gd name="connsiteY61" fmla="*/ 627762 h 743457"/>
              <a:gd name="connsiteX62" fmla="*/ 5709625 w 9683888"/>
              <a:gd name="connsiteY62" fmla="*/ 639593 h 743457"/>
              <a:gd name="connsiteX63" fmla="*/ 5716324 w 9683888"/>
              <a:gd name="connsiteY63" fmla="*/ 637148 h 743457"/>
              <a:gd name="connsiteX64" fmla="*/ 5767720 w 9683888"/>
              <a:gd name="connsiteY64" fmla="*/ 647737 h 743457"/>
              <a:gd name="connsiteX65" fmla="*/ 5768619 w 9683888"/>
              <a:gd name="connsiteY65" fmla="*/ 645671 h 743457"/>
              <a:gd name="connsiteX66" fmla="*/ 5858696 w 9683888"/>
              <a:gd name="connsiteY66" fmla="*/ 628099 h 743457"/>
              <a:gd name="connsiteX67" fmla="*/ 5935260 w 9683888"/>
              <a:gd name="connsiteY67" fmla="*/ 596904 h 743457"/>
              <a:gd name="connsiteX68" fmla="*/ 5946176 w 9683888"/>
              <a:gd name="connsiteY68" fmla="*/ 597874 h 743457"/>
              <a:gd name="connsiteX69" fmla="*/ 5946447 w 9683888"/>
              <a:gd name="connsiteY69" fmla="*/ 597396 h 743457"/>
              <a:gd name="connsiteX70" fmla="*/ 5958069 w 9683888"/>
              <a:gd name="connsiteY70" fmla="*/ 597432 h 743457"/>
              <a:gd name="connsiteX71" fmla="*/ 5966081 w 9683888"/>
              <a:gd name="connsiteY71" fmla="*/ 599643 h 743457"/>
              <a:gd name="connsiteX72" fmla="*/ 5987259 w 9683888"/>
              <a:gd name="connsiteY72" fmla="*/ 601523 h 743457"/>
              <a:gd name="connsiteX73" fmla="*/ 5994905 w 9683888"/>
              <a:gd name="connsiteY73" fmla="*/ 598873 h 743457"/>
              <a:gd name="connsiteX74" fmla="*/ 6054803 w 9683888"/>
              <a:gd name="connsiteY74" fmla="*/ 541202 h 743457"/>
              <a:gd name="connsiteX75" fmla="*/ 6188672 w 9683888"/>
              <a:gd name="connsiteY75" fmla="*/ 496389 h 743457"/>
              <a:gd name="connsiteX76" fmla="*/ 6323280 w 9683888"/>
              <a:gd name="connsiteY76" fmla="*/ 458013 h 743457"/>
              <a:gd name="connsiteX77" fmla="*/ 6457257 w 9683888"/>
              <a:gd name="connsiteY77" fmla="*/ 414621 h 743457"/>
              <a:gd name="connsiteX78" fmla="*/ 6530019 w 9683888"/>
              <a:gd name="connsiteY78" fmla="*/ 423168 h 743457"/>
              <a:gd name="connsiteX79" fmla="*/ 6626800 w 9683888"/>
              <a:gd name="connsiteY79" fmla="*/ 375078 h 743457"/>
              <a:gd name="connsiteX80" fmla="*/ 6689231 w 9683888"/>
              <a:gd name="connsiteY80" fmla="*/ 353501 h 743457"/>
              <a:gd name="connsiteX81" fmla="*/ 6726440 w 9683888"/>
              <a:gd name="connsiteY81" fmla="*/ 340276 h 743457"/>
              <a:gd name="connsiteX82" fmla="*/ 6835228 w 9683888"/>
              <a:gd name="connsiteY82" fmla="*/ 329393 h 743457"/>
              <a:gd name="connsiteX83" fmla="*/ 7039363 w 9683888"/>
              <a:gd name="connsiteY83" fmla="*/ 370823 h 743457"/>
              <a:gd name="connsiteX84" fmla="*/ 7095156 w 9683888"/>
              <a:gd name="connsiteY84" fmla="*/ 366075 h 743457"/>
              <a:gd name="connsiteX85" fmla="*/ 7187061 w 9683888"/>
              <a:gd name="connsiteY85" fmla="*/ 383876 h 743457"/>
              <a:gd name="connsiteX86" fmla="*/ 7295039 w 9683888"/>
              <a:gd name="connsiteY86" fmla="*/ 355046 h 743457"/>
              <a:gd name="connsiteX87" fmla="*/ 7373651 w 9683888"/>
              <a:gd name="connsiteY87" fmla="*/ 322299 h 743457"/>
              <a:gd name="connsiteX88" fmla="*/ 7418964 w 9683888"/>
              <a:gd name="connsiteY88" fmla="*/ 308685 h 743457"/>
              <a:gd name="connsiteX89" fmla="*/ 7450568 w 9683888"/>
              <a:gd name="connsiteY89" fmla="*/ 293511 h 743457"/>
              <a:gd name="connsiteX90" fmla="*/ 7538380 w 9683888"/>
              <a:gd name="connsiteY90" fmla="*/ 283235 h 743457"/>
              <a:gd name="connsiteX91" fmla="*/ 7786348 w 9683888"/>
              <a:gd name="connsiteY91" fmla="*/ 225377 h 743457"/>
              <a:gd name="connsiteX92" fmla="*/ 7849534 w 9683888"/>
              <a:gd name="connsiteY92" fmla="*/ 245434 h 743457"/>
              <a:gd name="connsiteX93" fmla="*/ 7981165 w 9683888"/>
              <a:gd name="connsiteY93" fmla="*/ 222252 h 743457"/>
              <a:gd name="connsiteX94" fmla="*/ 8171882 w 9683888"/>
              <a:gd name="connsiteY94" fmla="*/ 222497 h 743457"/>
              <a:gd name="connsiteX95" fmla="*/ 8242270 w 9683888"/>
              <a:gd name="connsiteY95" fmla="*/ 180535 h 743457"/>
              <a:gd name="connsiteX96" fmla="*/ 8490152 w 9683888"/>
              <a:gd name="connsiteY96" fmla="*/ 209193 h 743457"/>
              <a:gd name="connsiteX97" fmla="*/ 8622272 w 9683888"/>
              <a:gd name="connsiteY97" fmla="*/ 188859 h 743457"/>
              <a:gd name="connsiteX98" fmla="*/ 8738606 w 9683888"/>
              <a:gd name="connsiteY98" fmla="*/ 208945 h 743457"/>
              <a:gd name="connsiteX99" fmla="*/ 8831307 w 9683888"/>
              <a:gd name="connsiteY99" fmla="*/ 207738 h 743457"/>
              <a:gd name="connsiteX100" fmla="*/ 8891432 w 9683888"/>
              <a:gd name="connsiteY100" fmla="*/ 184510 h 743457"/>
              <a:gd name="connsiteX101" fmla="*/ 8946980 w 9683888"/>
              <a:gd name="connsiteY101" fmla="*/ 145578 h 743457"/>
              <a:gd name="connsiteX102" fmla="*/ 9107760 w 9683888"/>
              <a:gd name="connsiteY102" fmla="*/ 128052 h 743457"/>
              <a:gd name="connsiteX103" fmla="*/ 9195623 w 9683888"/>
              <a:gd name="connsiteY103" fmla="*/ 100212 h 743457"/>
              <a:gd name="connsiteX104" fmla="*/ 9256898 w 9683888"/>
              <a:gd name="connsiteY104" fmla="*/ 73900 h 743457"/>
              <a:gd name="connsiteX105" fmla="*/ 9351740 w 9683888"/>
              <a:gd name="connsiteY105" fmla="*/ 80439 h 743457"/>
              <a:gd name="connsiteX106" fmla="*/ 9539796 w 9683888"/>
              <a:gd name="connsiteY106" fmla="*/ 87069 h 743457"/>
              <a:gd name="connsiteX107" fmla="*/ 9619109 w 9683888"/>
              <a:gd name="connsiteY107" fmla="*/ 39994 h 74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9683888" h="743457">
                <a:moveTo>
                  <a:pt x="9683888" y="0"/>
                </a:moveTo>
                <a:lnTo>
                  <a:pt x="0" y="0"/>
                </a:lnTo>
                <a:lnTo>
                  <a:pt x="0" y="365878"/>
                </a:lnTo>
                <a:lnTo>
                  <a:pt x="11844" y="367909"/>
                </a:lnTo>
                <a:cubicBezTo>
                  <a:pt x="50423" y="374387"/>
                  <a:pt x="87879" y="380746"/>
                  <a:pt x="106208" y="385974"/>
                </a:cubicBezTo>
                <a:cubicBezTo>
                  <a:pt x="119919" y="389979"/>
                  <a:pt x="149687" y="402128"/>
                  <a:pt x="183667" y="399162"/>
                </a:cubicBezTo>
                <a:cubicBezTo>
                  <a:pt x="228274" y="394575"/>
                  <a:pt x="256969" y="398315"/>
                  <a:pt x="292430" y="390408"/>
                </a:cubicBezTo>
                <a:cubicBezTo>
                  <a:pt x="325377" y="395694"/>
                  <a:pt x="374510" y="420053"/>
                  <a:pt x="386942" y="395582"/>
                </a:cubicBezTo>
                <a:cubicBezTo>
                  <a:pt x="400429" y="416427"/>
                  <a:pt x="451168" y="399411"/>
                  <a:pt x="485751" y="408404"/>
                </a:cubicBezTo>
                <a:cubicBezTo>
                  <a:pt x="520399" y="423586"/>
                  <a:pt x="570416" y="404235"/>
                  <a:pt x="604107" y="418647"/>
                </a:cubicBezTo>
                <a:cubicBezTo>
                  <a:pt x="633631" y="425521"/>
                  <a:pt x="672063" y="446364"/>
                  <a:pt x="694081" y="449524"/>
                </a:cubicBezTo>
                <a:cubicBezTo>
                  <a:pt x="700528" y="463278"/>
                  <a:pt x="713487" y="450700"/>
                  <a:pt x="762452" y="456090"/>
                </a:cubicBezTo>
                <a:cubicBezTo>
                  <a:pt x="811417" y="461479"/>
                  <a:pt x="935420" y="470466"/>
                  <a:pt x="987872" y="481862"/>
                </a:cubicBezTo>
                <a:cubicBezTo>
                  <a:pt x="1018493" y="475799"/>
                  <a:pt x="1019470" y="516810"/>
                  <a:pt x="1077163" y="524467"/>
                </a:cubicBezTo>
                <a:cubicBezTo>
                  <a:pt x="1124222" y="535807"/>
                  <a:pt x="1202940" y="574855"/>
                  <a:pt x="1258716" y="587975"/>
                </a:cubicBezTo>
                <a:cubicBezTo>
                  <a:pt x="1274181" y="586466"/>
                  <a:pt x="1286859" y="589632"/>
                  <a:pt x="1298056" y="595413"/>
                </a:cubicBezTo>
                <a:lnTo>
                  <a:pt x="1327017" y="617412"/>
                </a:lnTo>
                <a:lnTo>
                  <a:pt x="1347909" y="620209"/>
                </a:lnTo>
                <a:cubicBezTo>
                  <a:pt x="1377004" y="628445"/>
                  <a:pt x="1394712" y="616344"/>
                  <a:pt x="1421792" y="626139"/>
                </a:cubicBezTo>
                <a:cubicBezTo>
                  <a:pt x="1466260" y="647543"/>
                  <a:pt x="1506099" y="610975"/>
                  <a:pt x="1519789" y="645011"/>
                </a:cubicBezTo>
                <a:cubicBezTo>
                  <a:pt x="1556219" y="665699"/>
                  <a:pt x="1578776" y="668950"/>
                  <a:pt x="1620886" y="687715"/>
                </a:cubicBezTo>
                <a:cubicBezTo>
                  <a:pt x="1658228" y="693647"/>
                  <a:pt x="1636224" y="694371"/>
                  <a:pt x="1676745" y="690130"/>
                </a:cubicBezTo>
                <a:cubicBezTo>
                  <a:pt x="1713709" y="697532"/>
                  <a:pt x="1774627" y="701403"/>
                  <a:pt x="1832228" y="690860"/>
                </a:cubicBezTo>
                <a:cubicBezTo>
                  <a:pt x="1866586" y="689181"/>
                  <a:pt x="1949046" y="755765"/>
                  <a:pt x="1980464" y="704858"/>
                </a:cubicBezTo>
                <a:cubicBezTo>
                  <a:pt x="2001472" y="716610"/>
                  <a:pt x="2020758" y="710467"/>
                  <a:pt x="2051150" y="711187"/>
                </a:cubicBezTo>
                <a:cubicBezTo>
                  <a:pt x="2081543" y="711907"/>
                  <a:pt x="2117567" y="736153"/>
                  <a:pt x="2162824" y="709178"/>
                </a:cubicBezTo>
                <a:cubicBezTo>
                  <a:pt x="2219712" y="701824"/>
                  <a:pt x="2181421" y="742368"/>
                  <a:pt x="2259859" y="718188"/>
                </a:cubicBezTo>
                <a:cubicBezTo>
                  <a:pt x="2296623" y="733933"/>
                  <a:pt x="2337412" y="741012"/>
                  <a:pt x="2378290" y="738748"/>
                </a:cubicBezTo>
                <a:cubicBezTo>
                  <a:pt x="2380041" y="725410"/>
                  <a:pt x="2399659" y="741017"/>
                  <a:pt x="2407828" y="743457"/>
                </a:cubicBezTo>
                <a:cubicBezTo>
                  <a:pt x="2406113" y="735180"/>
                  <a:pt x="2421642" y="728742"/>
                  <a:pt x="2428936" y="734697"/>
                </a:cubicBezTo>
                <a:cubicBezTo>
                  <a:pt x="2468648" y="720822"/>
                  <a:pt x="2584275" y="677579"/>
                  <a:pt x="2646106" y="660204"/>
                </a:cubicBezTo>
                <a:cubicBezTo>
                  <a:pt x="2706894" y="652346"/>
                  <a:pt x="2738390" y="612318"/>
                  <a:pt x="2799920" y="630451"/>
                </a:cubicBezTo>
                <a:cubicBezTo>
                  <a:pt x="2856798" y="622940"/>
                  <a:pt x="2902940" y="602232"/>
                  <a:pt x="2953556" y="607173"/>
                </a:cubicBezTo>
                <a:cubicBezTo>
                  <a:pt x="2970626" y="593247"/>
                  <a:pt x="2988095" y="586399"/>
                  <a:pt x="3009839" y="601743"/>
                </a:cubicBezTo>
                <a:cubicBezTo>
                  <a:pt x="3046166" y="594868"/>
                  <a:pt x="3085682" y="586046"/>
                  <a:pt x="3115016" y="584982"/>
                </a:cubicBezTo>
                <a:cubicBezTo>
                  <a:pt x="3144992" y="587935"/>
                  <a:pt x="3158740" y="599045"/>
                  <a:pt x="3185844" y="595356"/>
                </a:cubicBezTo>
                <a:cubicBezTo>
                  <a:pt x="3209939" y="576197"/>
                  <a:pt x="3221731" y="614583"/>
                  <a:pt x="3246013" y="592418"/>
                </a:cubicBezTo>
                <a:cubicBezTo>
                  <a:pt x="3228976" y="565486"/>
                  <a:pt x="3320172" y="599686"/>
                  <a:pt x="3313565" y="574138"/>
                </a:cubicBezTo>
                <a:cubicBezTo>
                  <a:pt x="3341586" y="564515"/>
                  <a:pt x="3371901" y="555346"/>
                  <a:pt x="3414143" y="553730"/>
                </a:cubicBezTo>
                <a:cubicBezTo>
                  <a:pt x="3463229" y="557630"/>
                  <a:pt x="3476532" y="539673"/>
                  <a:pt x="3552895" y="548563"/>
                </a:cubicBezTo>
                <a:cubicBezTo>
                  <a:pt x="3620356" y="561042"/>
                  <a:pt x="3688830" y="574962"/>
                  <a:pt x="3753012" y="599520"/>
                </a:cubicBezTo>
                <a:cubicBezTo>
                  <a:pt x="3769580" y="615048"/>
                  <a:pt x="3777112" y="602961"/>
                  <a:pt x="3804392" y="604131"/>
                </a:cubicBezTo>
                <a:cubicBezTo>
                  <a:pt x="3831672" y="605301"/>
                  <a:pt x="3878076" y="605222"/>
                  <a:pt x="3916696" y="606540"/>
                </a:cubicBezTo>
                <a:cubicBezTo>
                  <a:pt x="3970533" y="603881"/>
                  <a:pt x="3981244" y="618066"/>
                  <a:pt x="4063849" y="604058"/>
                </a:cubicBezTo>
                <a:cubicBezTo>
                  <a:pt x="4074473" y="605185"/>
                  <a:pt x="4134611" y="589365"/>
                  <a:pt x="4172179" y="592355"/>
                </a:cubicBezTo>
                <a:cubicBezTo>
                  <a:pt x="4180554" y="576172"/>
                  <a:pt x="4255433" y="602075"/>
                  <a:pt x="4276294" y="587119"/>
                </a:cubicBezTo>
                <a:cubicBezTo>
                  <a:pt x="4326119" y="586973"/>
                  <a:pt x="4361692" y="573867"/>
                  <a:pt x="4411090" y="575600"/>
                </a:cubicBezTo>
                <a:cubicBezTo>
                  <a:pt x="4465125" y="575500"/>
                  <a:pt x="4518088" y="570805"/>
                  <a:pt x="4540465" y="567464"/>
                </a:cubicBezTo>
                <a:lnTo>
                  <a:pt x="4545352" y="555554"/>
                </a:lnTo>
                <a:lnTo>
                  <a:pt x="4564014" y="553660"/>
                </a:lnTo>
                <a:lnTo>
                  <a:pt x="4568602" y="550913"/>
                </a:lnTo>
                <a:cubicBezTo>
                  <a:pt x="4577353" y="545618"/>
                  <a:pt x="4586105" y="540734"/>
                  <a:pt x="4595289" y="537407"/>
                </a:cubicBezTo>
                <a:cubicBezTo>
                  <a:pt x="4623104" y="537511"/>
                  <a:pt x="4660764" y="533229"/>
                  <a:pt x="4739026" y="532483"/>
                </a:cubicBezTo>
                <a:cubicBezTo>
                  <a:pt x="4806238" y="527255"/>
                  <a:pt x="4944577" y="524439"/>
                  <a:pt x="5061335" y="545635"/>
                </a:cubicBezTo>
                <a:cubicBezTo>
                  <a:pt x="5167156" y="553533"/>
                  <a:pt x="5251789" y="586167"/>
                  <a:pt x="5338634" y="595754"/>
                </a:cubicBezTo>
                <a:cubicBezTo>
                  <a:pt x="5415763" y="589622"/>
                  <a:pt x="5434719" y="609365"/>
                  <a:pt x="5529430" y="606335"/>
                </a:cubicBezTo>
                <a:cubicBezTo>
                  <a:pt x="5534498" y="613561"/>
                  <a:pt x="5597157" y="603269"/>
                  <a:pt x="5604039" y="607676"/>
                </a:cubicBezTo>
                <a:lnTo>
                  <a:pt x="5625281" y="617253"/>
                </a:lnTo>
                <a:lnTo>
                  <a:pt x="5628138" y="615483"/>
                </a:lnTo>
                <a:cubicBezTo>
                  <a:pt x="5640641" y="612245"/>
                  <a:pt x="5648217" y="613966"/>
                  <a:pt x="5653593" y="617873"/>
                </a:cubicBezTo>
                <a:lnTo>
                  <a:pt x="5658658" y="624279"/>
                </a:lnTo>
                <a:lnTo>
                  <a:pt x="5675963" y="627762"/>
                </a:lnTo>
                <a:lnTo>
                  <a:pt x="5709625" y="639593"/>
                </a:lnTo>
                <a:lnTo>
                  <a:pt x="5716324" y="637148"/>
                </a:lnTo>
                <a:lnTo>
                  <a:pt x="5767720" y="647737"/>
                </a:lnTo>
                <a:lnTo>
                  <a:pt x="5768619" y="645671"/>
                </a:lnTo>
                <a:cubicBezTo>
                  <a:pt x="5776130" y="642927"/>
                  <a:pt x="5830922" y="636226"/>
                  <a:pt x="5858696" y="628099"/>
                </a:cubicBezTo>
                <a:lnTo>
                  <a:pt x="5935260" y="596904"/>
                </a:lnTo>
                <a:lnTo>
                  <a:pt x="5946176" y="597874"/>
                </a:lnTo>
                <a:lnTo>
                  <a:pt x="5946447" y="597396"/>
                </a:lnTo>
                <a:cubicBezTo>
                  <a:pt x="5948934" y="596546"/>
                  <a:pt x="5952567" y="596468"/>
                  <a:pt x="5958069" y="597432"/>
                </a:cubicBezTo>
                <a:lnTo>
                  <a:pt x="5966081" y="599643"/>
                </a:lnTo>
                <a:lnTo>
                  <a:pt x="5987259" y="601523"/>
                </a:lnTo>
                <a:lnTo>
                  <a:pt x="5994905" y="598873"/>
                </a:lnTo>
                <a:cubicBezTo>
                  <a:pt x="6020610" y="579716"/>
                  <a:pt x="6016968" y="560235"/>
                  <a:pt x="6054803" y="541202"/>
                </a:cubicBezTo>
                <a:cubicBezTo>
                  <a:pt x="6108247" y="527358"/>
                  <a:pt x="6130976" y="484538"/>
                  <a:pt x="6188672" y="496389"/>
                </a:cubicBezTo>
                <a:cubicBezTo>
                  <a:pt x="6238659" y="483279"/>
                  <a:pt x="6277194" y="458153"/>
                  <a:pt x="6323280" y="458013"/>
                </a:cubicBezTo>
                <a:cubicBezTo>
                  <a:pt x="6368044" y="444385"/>
                  <a:pt x="6422801" y="420428"/>
                  <a:pt x="6457257" y="414621"/>
                </a:cubicBezTo>
                <a:cubicBezTo>
                  <a:pt x="6483424" y="410645"/>
                  <a:pt x="6508964" y="423228"/>
                  <a:pt x="6530019" y="423168"/>
                </a:cubicBezTo>
                <a:cubicBezTo>
                  <a:pt x="6558276" y="416578"/>
                  <a:pt x="6600264" y="386690"/>
                  <a:pt x="6626800" y="375078"/>
                </a:cubicBezTo>
                <a:cubicBezTo>
                  <a:pt x="6664418" y="400828"/>
                  <a:pt x="6655535" y="354302"/>
                  <a:pt x="6689231" y="353501"/>
                </a:cubicBezTo>
                <a:cubicBezTo>
                  <a:pt x="6708837" y="361122"/>
                  <a:pt x="6719642" y="359485"/>
                  <a:pt x="6726440" y="340276"/>
                </a:cubicBezTo>
                <a:cubicBezTo>
                  <a:pt x="6818329" y="378763"/>
                  <a:pt x="6765502" y="328183"/>
                  <a:pt x="6835228" y="329393"/>
                </a:cubicBezTo>
                <a:cubicBezTo>
                  <a:pt x="6897464" y="335048"/>
                  <a:pt x="6962224" y="329085"/>
                  <a:pt x="7039363" y="370823"/>
                </a:cubicBezTo>
                <a:cubicBezTo>
                  <a:pt x="7056368" y="384567"/>
                  <a:pt x="7070539" y="363899"/>
                  <a:pt x="7095156" y="366075"/>
                </a:cubicBezTo>
                <a:cubicBezTo>
                  <a:pt x="7119772" y="368250"/>
                  <a:pt x="7153748" y="385714"/>
                  <a:pt x="7187061" y="383876"/>
                </a:cubicBezTo>
                <a:cubicBezTo>
                  <a:pt x="7242115" y="377604"/>
                  <a:pt x="7270954" y="334249"/>
                  <a:pt x="7295039" y="355046"/>
                </a:cubicBezTo>
                <a:cubicBezTo>
                  <a:pt x="7320104" y="344159"/>
                  <a:pt x="7343179" y="301443"/>
                  <a:pt x="7373651" y="322299"/>
                </a:cubicBezTo>
                <a:cubicBezTo>
                  <a:pt x="7367160" y="298575"/>
                  <a:pt x="7410095" y="329040"/>
                  <a:pt x="7418964" y="308685"/>
                </a:cubicBezTo>
                <a:cubicBezTo>
                  <a:pt x="7424243" y="291807"/>
                  <a:pt x="7438503" y="297117"/>
                  <a:pt x="7450568" y="293511"/>
                </a:cubicBezTo>
                <a:cubicBezTo>
                  <a:pt x="7461276" y="277652"/>
                  <a:pt x="7519437" y="275664"/>
                  <a:pt x="7538380" y="283235"/>
                </a:cubicBezTo>
                <a:cubicBezTo>
                  <a:pt x="7594343" y="271879"/>
                  <a:pt x="7734488" y="231676"/>
                  <a:pt x="7786348" y="225377"/>
                </a:cubicBezTo>
                <a:cubicBezTo>
                  <a:pt x="7797693" y="277094"/>
                  <a:pt x="7847327" y="236176"/>
                  <a:pt x="7849534" y="245434"/>
                </a:cubicBezTo>
                <a:cubicBezTo>
                  <a:pt x="7894253" y="231282"/>
                  <a:pt x="7937937" y="238796"/>
                  <a:pt x="7981165" y="222252"/>
                </a:cubicBezTo>
                <a:cubicBezTo>
                  <a:pt x="8066564" y="234459"/>
                  <a:pt x="8127007" y="235277"/>
                  <a:pt x="8171882" y="222497"/>
                </a:cubicBezTo>
                <a:cubicBezTo>
                  <a:pt x="8183092" y="205785"/>
                  <a:pt x="8217423" y="177145"/>
                  <a:pt x="8242270" y="180535"/>
                </a:cubicBezTo>
                <a:cubicBezTo>
                  <a:pt x="8294138" y="178846"/>
                  <a:pt x="8410926" y="208334"/>
                  <a:pt x="8490152" y="209193"/>
                </a:cubicBezTo>
                <a:cubicBezTo>
                  <a:pt x="8558493" y="195433"/>
                  <a:pt x="8564727" y="233466"/>
                  <a:pt x="8622272" y="188859"/>
                </a:cubicBezTo>
                <a:cubicBezTo>
                  <a:pt x="8659556" y="191317"/>
                  <a:pt x="8666988" y="178214"/>
                  <a:pt x="8738606" y="208945"/>
                </a:cubicBezTo>
                <a:cubicBezTo>
                  <a:pt x="8769507" y="208543"/>
                  <a:pt x="8800406" y="224019"/>
                  <a:pt x="8831307" y="207738"/>
                </a:cubicBezTo>
                <a:cubicBezTo>
                  <a:pt x="8836477" y="191612"/>
                  <a:pt x="8870109" y="182455"/>
                  <a:pt x="8891432" y="184510"/>
                </a:cubicBezTo>
                <a:cubicBezTo>
                  <a:pt x="8876795" y="135260"/>
                  <a:pt x="8938553" y="173381"/>
                  <a:pt x="8946980" y="145578"/>
                </a:cubicBezTo>
                <a:cubicBezTo>
                  <a:pt x="9010957" y="156064"/>
                  <a:pt x="9046552" y="157746"/>
                  <a:pt x="9107760" y="128052"/>
                </a:cubicBezTo>
                <a:cubicBezTo>
                  <a:pt x="9135191" y="151813"/>
                  <a:pt x="9184204" y="114911"/>
                  <a:pt x="9195623" y="100212"/>
                </a:cubicBezTo>
                <a:cubicBezTo>
                  <a:pt x="9222736" y="85917"/>
                  <a:pt x="9230892" y="98248"/>
                  <a:pt x="9256898" y="73900"/>
                </a:cubicBezTo>
                <a:cubicBezTo>
                  <a:pt x="9276443" y="63724"/>
                  <a:pt x="9334001" y="80454"/>
                  <a:pt x="9351740" y="80439"/>
                </a:cubicBezTo>
                <a:cubicBezTo>
                  <a:pt x="9398889" y="82633"/>
                  <a:pt x="9473718" y="102566"/>
                  <a:pt x="9539796" y="87069"/>
                </a:cubicBezTo>
                <a:cubicBezTo>
                  <a:pt x="9565852" y="70987"/>
                  <a:pt x="9591569" y="56211"/>
                  <a:pt x="9619109" y="39994"/>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Picture 5" descr="A screenshot of a computer code">
            <a:extLst>
              <a:ext uri="{FF2B5EF4-FFF2-40B4-BE49-F238E27FC236}">
                <a16:creationId xmlns:a16="http://schemas.microsoft.com/office/drawing/2014/main" id="{A681B6CE-ACDC-495F-D4B7-1033E1F8DF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8435" y="947395"/>
            <a:ext cx="6093962" cy="4529607"/>
          </a:xfrm>
          <a:prstGeom prst="rect">
            <a:avLst/>
          </a:prstGeom>
        </p:spPr>
      </p:pic>
      <p:sp>
        <p:nvSpPr>
          <p:cNvPr id="15" name="Freeform: Shape 14">
            <a:extLst>
              <a:ext uri="{FF2B5EF4-FFF2-40B4-BE49-F238E27FC236}">
                <a16:creationId xmlns:a16="http://schemas.microsoft.com/office/drawing/2014/main" id="{A0A40C28-B748-4B4A-BF04-30E783CE7F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04329"/>
            <a:ext cx="10680562" cy="1353672"/>
          </a:xfrm>
          <a:custGeom>
            <a:avLst/>
            <a:gdLst>
              <a:gd name="connsiteX0" fmla="*/ 3617689 w 10680562"/>
              <a:gd name="connsiteY0" fmla="*/ 0 h 1605023"/>
              <a:gd name="connsiteX1" fmla="*/ 3635901 w 10680562"/>
              <a:gd name="connsiteY1" fmla="*/ 7738 h 1605023"/>
              <a:gd name="connsiteX2" fmla="*/ 3690891 w 10680562"/>
              <a:gd name="connsiteY2" fmla="*/ 7049 h 1605023"/>
              <a:gd name="connsiteX3" fmla="*/ 3832247 w 10680562"/>
              <a:gd name="connsiteY3" fmla="*/ 13937 h 1605023"/>
              <a:gd name="connsiteX4" fmla="*/ 3999111 w 10680562"/>
              <a:gd name="connsiteY4" fmla="*/ 44624 h 1605023"/>
              <a:gd name="connsiteX5" fmla="*/ 4034676 w 10680562"/>
              <a:gd name="connsiteY5" fmla="*/ 48775 h 1605023"/>
              <a:gd name="connsiteX6" fmla="*/ 4065394 w 10680562"/>
              <a:gd name="connsiteY6" fmla="*/ 42879 h 1605023"/>
              <a:gd name="connsiteX7" fmla="*/ 4072648 w 10680562"/>
              <a:gd name="connsiteY7" fmla="*/ 33262 h 1605023"/>
              <a:gd name="connsiteX8" fmla="*/ 4092232 w 10680562"/>
              <a:gd name="connsiteY8" fmla="*/ 34026 h 1605023"/>
              <a:gd name="connsiteX9" fmla="*/ 4097470 w 10680562"/>
              <a:gd name="connsiteY9" fmla="*/ 32252 h 1605023"/>
              <a:gd name="connsiteX10" fmla="*/ 4127488 w 10680562"/>
              <a:gd name="connsiteY10" fmla="*/ 24056 h 1605023"/>
              <a:gd name="connsiteX11" fmla="*/ 4190803 w 10680562"/>
              <a:gd name="connsiteY11" fmla="*/ 55685 h 1605023"/>
              <a:gd name="connsiteX12" fmla="*/ 4269333 w 10680562"/>
              <a:gd name="connsiteY12" fmla="*/ 54186 h 1605023"/>
              <a:gd name="connsiteX13" fmla="*/ 4481486 w 10680562"/>
              <a:gd name="connsiteY13" fmla="*/ 116915 h 1605023"/>
              <a:gd name="connsiteX14" fmla="*/ 4651418 w 10680562"/>
              <a:gd name="connsiteY14" fmla="*/ 150071 h 1605023"/>
              <a:gd name="connsiteX15" fmla="*/ 4863575 w 10680562"/>
              <a:gd name="connsiteY15" fmla="*/ 175458 h 1605023"/>
              <a:gd name="connsiteX16" fmla="*/ 5013635 w 10680562"/>
              <a:gd name="connsiteY16" fmla="*/ 213928 h 1605023"/>
              <a:gd name="connsiteX17" fmla="*/ 5203044 w 10680562"/>
              <a:gd name="connsiteY17" fmla="*/ 228946 h 1605023"/>
              <a:gd name="connsiteX18" fmla="*/ 5207070 w 10680562"/>
              <a:gd name="connsiteY18" fmla="*/ 235105 h 1605023"/>
              <a:gd name="connsiteX19" fmla="*/ 5224253 w 10680562"/>
              <a:gd name="connsiteY19" fmla="*/ 240320 h 1605023"/>
              <a:gd name="connsiteX20" fmla="*/ 5256736 w 10680562"/>
              <a:gd name="connsiteY20" fmla="*/ 254811 h 1605023"/>
              <a:gd name="connsiteX21" fmla="*/ 5264095 w 10680562"/>
              <a:gd name="connsiteY21" fmla="*/ 253567 h 1605023"/>
              <a:gd name="connsiteX22" fmla="*/ 5315084 w 10680562"/>
              <a:gd name="connsiteY22" fmla="*/ 269264 h 1605023"/>
              <a:gd name="connsiteX23" fmla="*/ 5316393 w 10680562"/>
              <a:gd name="connsiteY23" fmla="*/ 267603 h 1605023"/>
              <a:gd name="connsiteX24" fmla="*/ 5333427 w 10680562"/>
              <a:gd name="connsiteY24" fmla="*/ 263823 h 1605023"/>
              <a:gd name="connsiteX25" fmla="*/ 5364589 w 10680562"/>
              <a:gd name="connsiteY25" fmla="*/ 260882 h 1605023"/>
              <a:gd name="connsiteX26" fmla="*/ 5443973 w 10680562"/>
              <a:gd name="connsiteY26" fmla="*/ 230866 h 1605023"/>
              <a:gd name="connsiteX27" fmla="*/ 5497201 w 10680562"/>
              <a:gd name="connsiteY27" fmla="*/ 247023 h 1605023"/>
              <a:gd name="connsiteX28" fmla="*/ 5508269 w 10680562"/>
              <a:gd name="connsiteY28" fmla="*/ 249256 h 1605023"/>
              <a:gd name="connsiteX29" fmla="*/ 5508636 w 10680562"/>
              <a:gd name="connsiteY29" fmla="*/ 248880 h 1605023"/>
              <a:gd name="connsiteX30" fmla="*/ 5520606 w 10680562"/>
              <a:gd name="connsiteY30" fmla="*/ 250400 h 1605023"/>
              <a:gd name="connsiteX31" fmla="*/ 5528451 w 10680562"/>
              <a:gd name="connsiteY31" fmla="*/ 253330 h 1605023"/>
              <a:gd name="connsiteX32" fmla="*/ 5549923 w 10680562"/>
              <a:gd name="connsiteY32" fmla="*/ 257662 h 1605023"/>
              <a:gd name="connsiteX33" fmla="*/ 5558295 w 10680562"/>
              <a:gd name="connsiteY33" fmla="*/ 256364 h 1605023"/>
              <a:gd name="connsiteX34" fmla="*/ 5664799 w 10680562"/>
              <a:gd name="connsiteY34" fmla="*/ 278924 h 1605023"/>
              <a:gd name="connsiteX35" fmla="*/ 5796160 w 10680562"/>
              <a:gd name="connsiteY35" fmla="*/ 307979 h 1605023"/>
              <a:gd name="connsiteX36" fmla="*/ 5897647 w 10680562"/>
              <a:gd name="connsiteY36" fmla="*/ 339431 h 1605023"/>
              <a:gd name="connsiteX37" fmla="*/ 5978838 w 10680562"/>
              <a:gd name="connsiteY37" fmla="*/ 367970 h 1605023"/>
              <a:gd name="connsiteX38" fmla="*/ 6050367 w 10680562"/>
              <a:gd name="connsiteY38" fmla="*/ 386341 h 1605023"/>
              <a:gd name="connsiteX39" fmla="*/ 6140609 w 10680562"/>
              <a:gd name="connsiteY39" fmla="*/ 385135 h 1605023"/>
              <a:gd name="connsiteX40" fmla="*/ 6302950 w 10680562"/>
              <a:gd name="connsiteY40" fmla="*/ 448183 h 1605023"/>
              <a:gd name="connsiteX41" fmla="*/ 6308533 w 10680562"/>
              <a:gd name="connsiteY41" fmla="*/ 448551 h 1605023"/>
              <a:gd name="connsiteX42" fmla="*/ 6340278 w 10680562"/>
              <a:gd name="connsiteY42" fmla="*/ 468555 h 1605023"/>
              <a:gd name="connsiteX43" fmla="*/ 6341685 w 10680562"/>
              <a:gd name="connsiteY43" fmla="*/ 467587 h 1605023"/>
              <a:gd name="connsiteX44" fmla="*/ 6354862 w 10680562"/>
              <a:gd name="connsiteY44" fmla="*/ 467794 h 1605023"/>
              <a:gd name="connsiteX45" fmla="*/ 6377840 w 10680562"/>
              <a:gd name="connsiteY45" fmla="*/ 471024 h 1605023"/>
              <a:gd name="connsiteX46" fmla="*/ 6442804 w 10680562"/>
              <a:gd name="connsiteY46" fmla="*/ 463091 h 1605023"/>
              <a:gd name="connsiteX47" fmla="*/ 6476009 w 10680562"/>
              <a:gd name="connsiteY47" fmla="*/ 483807 h 1605023"/>
              <a:gd name="connsiteX48" fmla="*/ 6483237 w 10680562"/>
              <a:gd name="connsiteY48" fmla="*/ 487308 h 1605023"/>
              <a:gd name="connsiteX49" fmla="*/ 6483605 w 10680562"/>
              <a:gd name="connsiteY49" fmla="*/ 487102 h 1605023"/>
              <a:gd name="connsiteX50" fmla="*/ 6491673 w 10680562"/>
              <a:gd name="connsiteY50" fmla="*/ 490243 h 1605023"/>
              <a:gd name="connsiteX51" fmla="*/ 6496411 w 10680562"/>
              <a:gd name="connsiteY51" fmla="*/ 493689 h 1605023"/>
              <a:gd name="connsiteX52" fmla="*/ 6510429 w 10680562"/>
              <a:gd name="connsiteY52" fmla="*/ 500479 h 1605023"/>
              <a:gd name="connsiteX53" fmla="*/ 6516750 w 10680562"/>
              <a:gd name="connsiteY53" fmla="*/ 500983 h 1605023"/>
              <a:gd name="connsiteX54" fmla="*/ 6580199 w 10680562"/>
              <a:gd name="connsiteY54" fmla="*/ 483318 h 1605023"/>
              <a:gd name="connsiteX55" fmla="*/ 6690237 w 10680562"/>
              <a:gd name="connsiteY55" fmla="*/ 493051 h 1605023"/>
              <a:gd name="connsiteX56" fmla="*/ 6798356 w 10680562"/>
              <a:gd name="connsiteY56" fmla="*/ 506748 h 1605023"/>
              <a:gd name="connsiteX57" fmla="*/ 6837102 w 10680562"/>
              <a:gd name="connsiteY57" fmla="*/ 513677 h 1605023"/>
              <a:gd name="connsiteX58" fmla="*/ 6907934 w 10680562"/>
              <a:gd name="connsiteY58" fmla="*/ 517339 h 1605023"/>
              <a:gd name="connsiteX59" fmla="*/ 6941474 w 10680562"/>
              <a:gd name="connsiteY59" fmla="*/ 513632 h 1605023"/>
              <a:gd name="connsiteX60" fmla="*/ 6942754 w 10680562"/>
              <a:gd name="connsiteY60" fmla="*/ 514394 h 1605023"/>
              <a:gd name="connsiteX61" fmla="*/ 6946363 w 10680562"/>
              <a:gd name="connsiteY61" fmla="*/ 511066 h 1605023"/>
              <a:gd name="connsiteX62" fmla="*/ 6952592 w 10680562"/>
              <a:gd name="connsiteY62" fmla="*/ 510252 h 1605023"/>
              <a:gd name="connsiteX63" fmla="*/ 6968398 w 10680562"/>
              <a:gd name="connsiteY63" fmla="*/ 513946 h 1605023"/>
              <a:gd name="connsiteX64" fmla="*/ 6974142 w 10680562"/>
              <a:gd name="connsiteY64" fmla="*/ 516310 h 1605023"/>
              <a:gd name="connsiteX65" fmla="*/ 6982971 w 10680562"/>
              <a:gd name="connsiteY65" fmla="*/ 517694 h 1605023"/>
              <a:gd name="connsiteX66" fmla="*/ 6983252 w 10680562"/>
              <a:gd name="connsiteY66" fmla="*/ 517416 h 1605023"/>
              <a:gd name="connsiteX67" fmla="*/ 6991400 w 10680562"/>
              <a:gd name="connsiteY67" fmla="*/ 519321 h 1605023"/>
              <a:gd name="connsiteX68" fmla="*/ 7030460 w 10680562"/>
              <a:gd name="connsiteY68" fmla="*/ 532556 h 1605023"/>
              <a:gd name="connsiteX69" fmla="*/ 7089916 w 10680562"/>
              <a:gd name="connsiteY69" fmla="*/ 511503 h 1605023"/>
              <a:gd name="connsiteX70" fmla="*/ 7113059 w 10680562"/>
              <a:gd name="connsiteY70" fmla="*/ 509904 h 1605023"/>
              <a:gd name="connsiteX71" fmla="*/ 7125755 w 10680562"/>
              <a:gd name="connsiteY71" fmla="*/ 507393 h 1605023"/>
              <a:gd name="connsiteX72" fmla="*/ 7126765 w 10680562"/>
              <a:gd name="connsiteY72" fmla="*/ 506166 h 1605023"/>
              <a:gd name="connsiteX73" fmla="*/ 7164175 w 10680562"/>
              <a:gd name="connsiteY73" fmla="*/ 519011 h 1605023"/>
              <a:gd name="connsiteX74" fmla="*/ 7169654 w 10680562"/>
              <a:gd name="connsiteY74" fmla="*/ 518219 h 1605023"/>
              <a:gd name="connsiteX75" fmla="*/ 7193386 w 10680562"/>
              <a:gd name="connsiteY75" fmla="*/ 529788 h 1605023"/>
              <a:gd name="connsiteX76" fmla="*/ 7205997 w 10680562"/>
              <a:gd name="connsiteY76" fmla="*/ 534060 h 1605023"/>
              <a:gd name="connsiteX77" fmla="*/ 7208842 w 10680562"/>
              <a:gd name="connsiteY77" fmla="*/ 538783 h 1605023"/>
              <a:gd name="connsiteX78" fmla="*/ 7227817 w 10680562"/>
              <a:gd name="connsiteY78" fmla="*/ 543304 h 1605023"/>
              <a:gd name="connsiteX79" fmla="*/ 7230267 w 10680562"/>
              <a:gd name="connsiteY79" fmla="*/ 542497 h 1605023"/>
              <a:gd name="connsiteX80" fmla="*/ 7244913 w 10680562"/>
              <a:gd name="connsiteY80" fmla="*/ 551160 h 1605023"/>
              <a:gd name="connsiteX81" fmla="*/ 7255970 w 10680562"/>
              <a:gd name="connsiteY81" fmla="*/ 564383 h 1605023"/>
              <a:gd name="connsiteX82" fmla="*/ 7421156 w 10680562"/>
              <a:gd name="connsiteY82" fmla="*/ 584155 h 1605023"/>
              <a:gd name="connsiteX83" fmla="*/ 7553166 w 10680562"/>
              <a:gd name="connsiteY83" fmla="*/ 653085 h 1605023"/>
              <a:gd name="connsiteX84" fmla="*/ 7643092 w 10680562"/>
              <a:gd name="connsiteY84" fmla="*/ 662482 h 1605023"/>
              <a:gd name="connsiteX85" fmla="*/ 7896429 w 10680562"/>
              <a:gd name="connsiteY85" fmla="*/ 689054 h 1605023"/>
              <a:gd name="connsiteX86" fmla="*/ 7954620 w 10680562"/>
              <a:gd name="connsiteY86" fmla="*/ 689481 h 1605023"/>
              <a:gd name="connsiteX87" fmla="*/ 8000803 w 10680562"/>
              <a:gd name="connsiteY87" fmla="*/ 714583 h 1605023"/>
              <a:gd name="connsiteX88" fmla="*/ 8023216 w 10680562"/>
              <a:gd name="connsiteY88" fmla="*/ 709000 h 1605023"/>
              <a:gd name="connsiteX89" fmla="*/ 8027136 w 10680562"/>
              <a:gd name="connsiteY89" fmla="*/ 707765 h 1605023"/>
              <a:gd name="connsiteX90" fmla="*/ 8041622 w 10680562"/>
              <a:gd name="connsiteY90" fmla="*/ 708731 h 1605023"/>
              <a:gd name="connsiteX91" fmla="*/ 8047209 w 10680562"/>
              <a:gd name="connsiteY91" fmla="*/ 701624 h 1605023"/>
              <a:gd name="connsiteX92" fmla="*/ 8070088 w 10680562"/>
              <a:gd name="connsiteY92" fmla="*/ 697789 h 1605023"/>
              <a:gd name="connsiteX93" fmla="*/ 8096332 w 10680562"/>
              <a:gd name="connsiteY93" fmla="*/ 701624 h 1605023"/>
              <a:gd name="connsiteX94" fmla="*/ 8219225 w 10680562"/>
              <a:gd name="connsiteY94" fmla="*/ 728069 h 1605023"/>
              <a:gd name="connsiteX95" fmla="*/ 8293793 w 10680562"/>
              <a:gd name="connsiteY95" fmla="*/ 739200 h 1605023"/>
              <a:gd name="connsiteX96" fmla="*/ 8323753 w 10680562"/>
              <a:gd name="connsiteY96" fmla="*/ 736063 h 1605023"/>
              <a:gd name="connsiteX97" fmla="*/ 8364496 w 10680562"/>
              <a:gd name="connsiteY97" fmla="*/ 736635 h 1605023"/>
              <a:gd name="connsiteX98" fmla="*/ 8437662 w 10680562"/>
              <a:gd name="connsiteY98" fmla="*/ 731942 h 1605023"/>
              <a:gd name="connsiteX99" fmla="*/ 8533764 w 10680562"/>
              <a:gd name="connsiteY99" fmla="*/ 735554 h 1605023"/>
              <a:gd name="connsiteX100" fmla="*/ 8596769 w 10680562"/>
              <a:gd name="connsiteY100" fmla="*/ 769632 h 1605023"/>
              <a:gd name="connsiteX101" fmla="*/ 8604035 w 10680562"/>
              <a:gd name="connsiteY101" fmla="*/ 764982 h 1605023"/>
              <a:gd name="connsiteX102" fmla="*/ 8650929 w 10680562"/>
              <a:gd name="connsiteY102" fmla="*/ 773164 h 1605023"/>
              <a:gd name="connsiteX103" fmla="*/ 8806497 w 10680562"/>
              <a:gd name="connsiteY103" fmla="*/ 839707 h 1605023"/>
              <a:gd name="connsiteX104" fmla="*/ 8898377 w 10680562"/>
              <a:gd name="connsiteY104" fmla="*/ 854651 h 1605023"/>
              <a:gd name="connsiteX105" fmla="*/ 8932389 w 10680562"/>
              <a:gd name="connsiteY105" fmla="*/ 853846 h 1605023"/>
              <a:gd name="connsiteX106" fmla="*/ 8989288 w 10680562"/>
              <a:gd name="connsiteY106" fmla="*/ 852877 h 1605023"/>
              <a:gd name="connsiteX107" fmla="*/ 9035275 w 10680562"/>
              <a:gd name="connsiteY107" fmla="*/ 837110 h 1605023"/>
              <a:gd name="connsiteX108" fmla="*/ 9138626 w 10680562"/>
              <a:gd name="connsiteY108" fmla="*/ 862106 h 1605023"/>
              <a:gd name="connsiteX109" fmla="*/ 9216298 w 10680562"/>
              <a:gd name="connsiteY109" fmla="*/ 858754 h 1605023"/>
              <a:gd name="connsiteX110" fmla="*/ 9259941 w 10680562"/>
              <a:gd name="connsiteY110" fmla="*/ 861843 h 1605023"/>
              <a:gd name="connsiteX111" fmla="*/ 9380407 w 10680562"/>
              <a:gd name="connsiteY111" fmla="*/ 864825 h 1605023"/>
              <a:gd name="connsiteX112" fmla="*/ 9490772 w 10680562"/>
              <a:gd name="connsiteY112" fmla="*/ 901190 h 1605023"/>
              <a:gd name="connsiteX113" fmla="*/ 9584982 w 10680562"/>
              <a:gd name="connsiteY113" fmla="*/ 935980 h 1605023"/>
              <a:gd name="connsiteX114" fmla="*/ 9759797 w 10680562"/>
              <a:gd name="connsiteY114" fmla="*/ 1010923 h 1605023"/>
              <a:gd name="connsiteX115" fmla="*/ 9834455 w 10680562"/>
              <a:gd name="connsiteY115" fmla="*/ 1082908 h 1605023"/>
              <a:gd name="connsiteX116" fmla="*/ 9939504 w 10680562"/>
              <a:gd name="connsiteY116" fmla="*/ 1110614 h 1605023"/>
              <a:gd name="connsiteX117" fmla="*/ 10077001 w 10680562"/>
              <a:gd name="connsiteY117" fmla="*/ 1160906 h 1605023"/>
              <a:gd name="connsiteX118" fmla="*/ 10178431 w 10680562"/>
              <a:gd name="connsiteY118" fmla="*/ 1244920 h 1605023"/>
              <a:gd name="connsiteX119" fmla="*/ 10248658 w 10680562"/>
              <a:gd name="connsiteY119" fmla="*/ 1309335 h 1605023"/>
              <a:gd name="connsiteX120" fmla="*/ 10414709 w 10680562"/>
              <a:gd name="connsiteY120" fmla="*/ 1388645 h 1605023"/>
              <a:gd name="connsiteX121" fmla="*/ 10592469 w 10680562"/>
              <a:gd name="connsiteY121" fmla="*/ 1543828 h 1605023"/>
              <a:gd name="connsiteX122" fmla="*/ 10674941 w 10680562"/>
              <a:gd name="connsiteY122" fmla="*/ 1597388 h 1605023"/>
              <a:gd name="connsiteX123" fmla="*/ 10680562 w 10680562"/>
              <a:gd name="connsiteY123" fmla="*/ 1605023 h 1605023"/>
              <a:gd name="connsiteX124" fmla="*/ 0 w 10680562"/>
              <a:gd name="connsiteY124" fmla="*/ 1605023 h 1605023"/>
              <a:gd name="connsiteX125" fmla="*/ 0 w 10680562"/>
              <a:gd name="connsiteY125" fmla="*/ 415048 h 1605023"/>
              <a:gd name="connsiteX126" fmla="*/ 9656 w 10680562"/>
              <a:gd name="connsiteY126" fmla="*/ 416044 h 1605023"/>
              <a:gd name="connsiteX127" fmla="*/ 179196 w 10680562"/>
              <a:gd name="connsiteY127" fmla="*/ 423071 h 1605023"/>
              <a:gd name="connsiteX128" fmla="*/ 250912 w 10680562"/>
              <a:gd name="connsiteY128" fmla="*/ 408617 h 1605023"/>
              <a:gd name="connsiteX129" fmla="*/ 291375 w 10680562"/>
              <a:gd name="connsiteY129" fmla="*/ 403710 h 1605023"/>
              <a:gd name="connsiteX130" fmla="*/ 320542 w 10680562"/>
              <a:gd name="connsiteY130" fmla="*/ 396592 h 1605023"/>
              <a:gd name="connsiteX131" fmla="*/ 522426 w 10680562"/>
              <a:gd name="connsiteY131" fmla="*/ 407158 h 1605023"/>
              <a:gd name="connsiteX132" fmla="*/ 549068 w 10680562"/>
              <a:gd name="connsiteY132" fmla="*/ 407418 h 1605023"/>
              <a:gd name="connsiteX133" fmla="*/ 571100 w 10680562"/>
              <a:gd name="connsiteY133" fmla="*/ 400562 h 1605023"/>
              <a:gd name="connsiteX134" fmla="*/ 575457 w 10680562"/>
              <a:gd name="connsiteY134" fmla="*/ 392801 h 1605023"/>
              <a:gd name="connsiteX135" fmla="*/ 589968 w 10680562"/>
              <a:gd name="connsiteY135" fmla="*/ 391807 h 1605023"/>
              <a:gd name="connsiteX136" fmla="*/ 593649 w 10680562"/>
              <a:gd name="connsiteY136" fmla="*/ 390062 h 1605023"/>
              <a:gd name="connsiteX137" fmla="*/ 614928 w 10680562"/>
              <a:gd name="connsiteY137" fmla="*/ 381544 h 1605023"/>
              <a:gd name="connsiteX138" fmla="*/ 722580 w 10680562"/>
              <a:gd name="connsiteY138" fmla="*/ 392722 h 1605023"/>
              <a:gd name="connsiteX139" fmla="*/ 946884 w 10680562"/>
              <a:gd name="connsiteY139" fmla="*/ 411854 h 1605023"/>
              <a:gd name="connsiteX140" fmla="*/ 1210905 w 10680562"/>
              <a:gd name="connsiteY140" fmla="*/ 432414 h 1605023"/>
              <a:gd name="connsiteX141" fmla="*/ 1377854 w 10680562"/>
              <a:gd name="connsiteY141" fmla="*/ 429745 h 1605023"/>
              <a:gd name="connsiteX142" fmla="*/ 1391004 w 10680562"/>
              <a:gd name="connsiteY142" fmla="*/ 441307 h 1605023"/>
              <a:gd name="connsiteX143" fmla="*/ 1406953 w 10680562"/>
              <a:gd name="connsiteY143" fmla="*/ 447889 h 1605023"/>
              <a:gd name="connsiteX144" fmla="*/ 1409246 w 10680562"/>
              <a:gd name="connsiteY144" fmla="*/ 446765 h 1605023"/>
              <a:gd name="connsiteX145" fmla="*/ 1428800 w 10680562"/>
              <a:gd name="connsiteY145" fmla="*/ 448677 h 1605023"/>
              <a:gd name="connsiteX146" fmla="*/ 1432402 w 10680562"/>
              <a:gd name="connsiteY146" fmla="*/ 452956 h 1605023"/>
              <a:gd name="connsiteX147" fmla="*/ 1606578 w 10680562"/>
              <a:gd name="connsiteY147" fmla="*/ 430870 h 1605023"/>
              <a:gd name="connsiteX148" fmla="*/ 1647476 w 10680562"/>
              <a:gd name="connsiteY148" fmla="*/ 438687 h 1605023"/>
              <a:gd name="connsiteX149" fmla="*/ 1655866 w 10680562"/>
              <a:gd name="connsiteY149" fmla="*/ 439472 h 1605023"/>
              <a:gd name="connsiteX150" fmla="*/ 1656096 w 10680562"/>
              <a:gd name="connsiteY150" fmla="*/ 439162 h 1605023"/>
              <a:gd name="connsiteX151" fmla="*/ 1670708 w 10680562"/>
              <a:gd name="connsiteY151" fmla="*/ 412530 h 1605023"/>
              <a:gd name="connsiteX152" fmla="*/ 1737953 w 10680562"/>
              <a:gd name="connsiteY152" fmla="*/ 399496 h 1605023"/>
              <a:gd name="connsiteX153" fmla="*/ 1848192 w 10680562"/>
              <a:gd name="connsiteY153" fmla="*/ 376032 h 1605023"/>
              <a:gd name="connsiteX154" fmla="*/ 1954077 w 10680562"/>
              <a:gd name="connsiteY154" fmla="*/ 352621 h 1605023"/>
              <a:gd name="connsiteX155" fmla="*/ 1993047 w 10680562"/>
              <a:gd name="connsiteY155" fmla="*/ 346068 h 1605023"/>
              <a:gd name="connsiteX156" fmla="*/ 2059719 w 10680562"/>
              <a:gd name="connsiteY156" fmla="*/ 325903 h 1605023"/>
              <a:gd name="connsiteX157" fmla="*/ 2088528 w 10680562"/>
              <a:gd name="connsiteY157" fmla="*/ 311409 h 1605023"/>
              <a:gd name="connsiteX158" fmla="*/ 2090087 w 10680562"/>
              <a:gd name="connsiteY158" fmla="*/ 311676 h 1605023"/>
              <a:gd name="connsiteX159" fmla="*/ 2091700 w 10680562"/>
              <a:gd name="connsiteY159" fmla="*/ 307455 h 1605023"/>
              <a:gd name="connsiteX160" fmla="*/ 2096989 w 10680562"/>
              <a:gd name="connsiteY160" fmla="*/ 304649 h 1605023"/>
              <a:gd name="connsiteX161" fmla="*/ 2113325 w 10680562"/>
              <a:gd name="connsiteY161" fmla="*/ 302764 h 1605023"/>
              <a:gd name="connsiteX162" fmla="*/ 2119780 w 10680562"/>
              <a:gd name="connsiteY162" fmla="*/ 303007 h 1605023"/>
              <a:gd name="connsiteX163" fmla="*/ 2128562 w 10680562"/>
              <a:gd name="connsiteY163" fmla="*/ 301336 h 1605023"/>
              <a:gd name="connsiteX164" fmla="*/ 2128679 w 10680562"/>
              <a:gd name="connsiteY164" fmla="*/ 300991 h 1605023"/>
              <a:gd name="connsiteX165" fmla="*/ 2179558 w 10680562"/>
              <a:gd name="connsiteY165" fmla="*/ 299095 h 1605023"/>
              <a:gd name="connsiteX166" fmla="*/ 2223277 w 10680562"/>
              <a:gd name="connsiteY166" fmla="*/ 260239 h 1605023"/>
              <a:gd name="connsiteX167" fmla="*/ 2243644 w 10680562"/>
              <a:gd name="connsiteY167" fmla="*/ 251110 h 1605023"/>
              <a:gd name="connsiteX168" fmla="*/ 2253986 w 10680562"/>
              <a:gd name="connsiteY168" fmla="*/ 244616 h 1605023"/>
              <a:gd name="connsiteX169" fmla="*/ 2254285 w 10680562"/>
              <a:gd name="connsiteY169" fmla="*/ 243167 h 1605023"/>
              <a:gd name="connsiteX170" fmla="*/ 2295037 w 10680562"/>
              <a:gd name="connsiteY170" fmla="*/ 242433 h 1605023"/>
              <a:gd name="connsiteX171" fmla="*/ 2299648 w 10680562"/>
              <a:gd name="connsiteY171" fmla="*/ 239896 h 1605023"/>
              <a:gd name="connsiteX172" fmla="*/ 2327237 w 10680562"/>
              <a:gd name="connsiteY172" fmla="*/ 242539 h 1605023"/>
              <a:gd name="connsiteX173" fmla="*/ 2340943 w 10680562"/>
              <a:gd name="connsiteY173" fmla="*/ 242239 h 1605023"/>
              <a:gd name="connsiteX174" fmla="*/ 2345943 w 10680562"/>
              <a:gd name="connsiteY174" fmla="*/ 245589 h 1605023"/>
              <a:gd name="connsiteX175" fmla="*/ 2365602 w 10680562"/>
              <a:gd name="connsiteY175" fmla="*/ 243403 h 1605023"/>
              <a:gd name="connsiteX176" fmla="*/ 2367433 w 10680562"/>
              <a:gd name="connsiteY176" fmla="*/ 241858 h 1605023"/>
              <a:gd name="connsiteX177" fmla="*/ 2385231 w 10680562"/>
              <a:gd name="connsiteY177" fmla="*/ 244873 h 1605023"/>
              <a:gd name="connsiteX178" fmla="*/ 2402059 w 10680562"/>
              <a:gd name="connsiteY178" fmla="*/ 253223 h 1605023"/>
              <a:gd name="connsiteX179" fmla="*/ 2719020 w 10680562"/>
              <a:gd name="connsiteY179" fmla="*/ 235271 h 1605023"/>
              <a:gd name="connsiteX180" fmla="*/ 2877308 w 10680562"/>
              <a:gd name="connsiteY180" fmla="*/ 208630 h 1605023"/>
              <a:gd name="connsiteX181" fmla="*/ 3051375 w 10680562"/>
              <a:gd name="connsiteY181" fmla="*/ 154110 h 1605023"/>
              <a:gd name="connsiteX182" fmla="*/ 3104837 w 10680562"/>
              <a:gd name="connsiteY182" fmla="*/ 135199 h 1605023"/>
              <a:gd name="connsiteX183" fmla="*/ 3159836 w 10680562"/>
              <a:gd name="connsiteY183" fmla="*/ 142694 h 1605023"/>
              <a:gd name="connsiteX184" fmla="*/ 3177510 w 10680562"/>
              <a:gd name="connsiteY184" fmla="*/ 130186 h 1605023"/>
              <a:gd name="connsiteX185" fmla="*/ 3180470 w 10680562"/>
              <a:gd name="connsiteY185" fmla="*/ 127764 h 1605023"/>
              <a:gd name="connsiteX186" fmla="*/ 3194216 w 10680562"/>
              <a:gd name="connsiteY186" fmla="*/ 123837 h 1605023"/>
              <a:gd name="connsiteX187" fmla="*/ 3214710 w 10680562"/>
              <a:gd name="connsiteY187" fmla="*/ 104451 h 1605023"/>
              <a:gd name="connsiteX188" fmla="*/ 3240671 w 10680562"/>
              <a:gd name="connsiteY188" fmla="*/ 99232 h 1605023"/>
              <a:gd name="connsiteX189" fmla="*/ 3366544 w 10680562"/>
              <a:gd name="connsiteY189" fmla="*/ 82506 h 1605023"/>
              <a:gd name="connsiteX190" fmla="*/ 3440424 w 10680562"/>
              <a:gd name="connsiteY190" fmla="*/ 67891 h 1605023"/>
              <a:gd name="connsiteX191" fmla="*/ 3466248 w 10680562"/>
              <a:gd name="connsiteY191" fmla="*/ 55103 h 1605023"/>
              <a:gd name="connsiteX192" fmla="*/ 3503820 w 10680562"/>
              <a:gd name="connsiteY192" fmla="*/ 42110 h 1605023"/>
              <a:gd name="connsiteX193" fmla="*/ 3568389 w 10680562"/>
              <a:gd name="connsiteY193" fmla="*/ 13576 h 1605023"/>
              <a:gd name="connsiteX194" fmla="*/ 3604089 w 10680562"/>
              <a:gd name="connsiteY194" fmla="*/ 6980 h 1605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680562" h="1605023">
                <a:moveTo>
                  <a:pt x="3617689" y="0"/>
                </a:moveTo>
                <a:lnTo>
                  <a:pt x="3635901" y="7738"/>
                </a:lnTo>
                <a:cubicBezTo>
                  <a:pt x="3636815" y="-13593"/>
                  <a:pt x="3674070" y="21953"/>
                  <a:pt x="3690891" y="7049"/>
                </a:cubicBezTo>
                <a:cubicBezTo>
                  <a:pt x="3723615" y="8082"/>
                  <a:pt x="3780877" y="7675"/>
                  <a:pt x="3832247" y="13937"/>
                </a:cubicBezTo>
                <a:cubicBezTo>
                  <a:pt x="3878761" y="52737"/>
                  <a:pt x="3960967" y="15082"/>
                  <a:pt x="3999111" y="44624"/>
                </a:cubicBezTo>
                <a:cubicBezTo>
                  <a:pt x="4011661" y="48427"/>
                  <a:pt x="4023440" y="49464"/>
                  <a:pt x="4034676" y="48775"/>
                </a:cubicBezTo>
                <a:lnTo>
                  <a:pt x="4065394" y="42879"/>
                </a:lnTo>
                <a:lnTo>
                  <a:pt x="4072648" y="33262"/>
                </a:lnTo>
                <a:lnTo>
                  <a:pt x="4092232" y="34026"/>
                </a:lnTo>
                <a:lnTo>
                  <a:pt x="4097470" y="32252"/>
                </a:lnTo>
                <a:cubicBezTo>
                  <a:pt x="4107476" y="28819"/>
                  <a:pt x="4117405" y="25741"/>
                  <a:pt x="4127488" y="24056"/>
                </a:cubicBezTo>
                <a:cubicBezTo>
                  <a:pt x="4122379" y="69900"/>
                  <a:pt x="4212421" y="17287"/>
                  <a:pt x="4190803" y="55685"/>
                </a:cubicBezTo>
                <a:cubicBezTo>
                  <a:pt x="4245322" y="54405"/>
                  <a:pt x="4210442" y="91290"/>
                  <a:pt x="4269333" y="54186"/>
                </a:cubicBezTo>
                <a:cubicBezTo>
                  <a:pt x="4360007" y="84494"/>
                  <a:pt x="4405441" y="66275"/>
                  <a:pt x="4481486" y="116915"/>
                </a:cubicBezTo>
                <a:cubicBezTo>
                  <a:pt x="4469366" y="96298"/>
                  <a:pt x="4624978" y="141388"/>
                  <a:pt x="4651418" y="150071"/>
                </a:cubicBezTo>
                <a:lnTo>
                  <a:pt x="4863575" y="175458"/>
                </a:lnTo>
                <a:cubicBezTo>
                  <a:pt x="4867452" y="182323"/>
                  <a:pt x="5007365" y="209256"/>
                  <a:pt x="5013635" y="213928"/>
                </a:cubicBezTo>
                <a:lnTo>
                  <a:pt x="5203044" y="228946"/>
                </a:lnTo>
                <a:lnTo>
                  <a:pt x="5207070" y="235105"/>
                </a:lnTo>
                <a:lnTo>
                  <a:pt x="5224253" y="240320"/>
                </a:lnTo>
                <a:lnTo>
                  <a:pt x="5256736" y="254811"/>
                </a:lnTo>
                <a:lnTo>
                  <a:pt x="5264095" y="253567"/>
                </a:lnTo>
                <a:lnTo>
                  <a:pt x="5315084" y="269264"/>
                </a:lnTo>
                <a:lnTo>
                  <a:pt x="5316393" y="267603"/>
                </a:lnTo>
                <a:cubicBezTo>
                  <a:pt x="5320500" y="264235"/>
                  <a:pt x="5325719" y="262424"/>
                  <a:pt x="5333427" y="263823"/>
                </a:cubicBezTo>
                <a:cubicBezTo>
                  <a:pt x="5330520" y="234164"/>
                  <a:pt x="5341605" y="254143"/>
                  <a:pt x="5364589" y="260882"/>
                </a:cubicBezTo>
                <a:cubicBezTo>
                  <a:pt x="5365199" y="216323"/>
                  <a:pt x="5425089" y="252089"/>
                  <a:pt x="5443973" y="230866"/>
                </a:cubicBezTo>
                <a:cubicBezTo>
                  <a:pt x="5460840" y="236821"/>
                  <a:pt x="5478689" y="242307"/>
                  <a:pt x="5497201" y="247023"/>
                </a:cubicBezTo>
                <a:lnTo>
                  <a:pt x="5508269" y="249256"/>
                </a:lnTo>
                <a:lnTo>
                  <a:pt x="5508636" y="248880"/>
                </a:lnTo>
                <a:cubicBezTo>
                  <a:pt x="5511356" y="248469"/>
                  <a:pt x="5515116" y="248867"/>
                  <a:pt x="5520606" y="250400"/>
                </a:cubicBezTo>
                <a:lnTo>
                  <a:pt x="5528451" y="253330"/>
                </a:lnTo>
                <a:lnTo>
                  <a:pt x="5549923" y="257662"/>
                </a:lnTo>
                <a:lnTo>
                  <a:pt x="5558295" y="256364"/>
                </a:lnTo>
                <a:lnTo>
                  <a:pt x="5664799" y="278924"/>
                </a:lnTo>
                <a:lnTo>
                  <a:pt x="5796160" y="307979"/>
                </a:lnTo>
                <a:lnTo>
                  <a:pt x="5897647" y="339431"/>
                </a:lnTo>
                <a:cubicBezTo>
                  <a:pt x="5894921" y="322560"/>
                  <a:pt x="5962532" y="357207"/>
                  <a:pt x="5978838" y="367970"/>
                </a:cubicBezTo>
                <a:cubicBezTo>
                  <a:pt x="6035145" y="375765"/>
                  <a:pt x="6006578" y="380813"/>
                  <a:pt x="6050367" y="386341"/>
                </a:cubicBezTo>
                <a:cubicBezTo>
                  <a:pt x="6051161" y="391932"/>
                  <a:pt x="6137489" y="380709"/>
                  <a:pt x="6140609" y="385135"/>
                </a:cubicBezTo>
                <a:cubicBezTo>
                  <a:pt x="6205928" y="424013"/>
                  <a:pt x="6248816" y="452185"/>
                  <a:pt x="6302950" y="448183"/>
                </a:cubicBezTo>
                <a:lnTo>
                  <a:pt x="6308533" y="448551"/>
                </a:lnTo>
                <a:lnTo>
                  <a:pt x="6340278" y="468555"/>
                </a:lnTo>
                <a:lnTo>
                  <a:pt x="6341685" y="467587"/>
                </a:lnTo>
                <a:cubicBezTo>
                  <a:pt x="6345560" y="465876"/>
                  <a:pt x="6349786" y="465470"/>
                  <a:pt x="6354862" y="467794"/>
                </a:cubicBezTo>
                <a:cubicBezTo>
                  <a:pt x="6361260" y="446013"/>
                  <a:pt x="6363438" y="462250"/>
                  <a:pt x="6377840" y="471024"/>
                </a:cubicBezTo>
                <a:cubicBezTo>
                  <a:pt x="6390990" y="439154"/>
                  <a:pt x="6423334" y="475084"/>
                  <a:pt x="6442804" y="463091"/>
                </a:cubicBezTo>
                <a:cubicBezTo>
                  <a:pt x="6453090" y="470255"/>
                  <a:pt x="6464204" y="477252"/>
                  <a:pt x="6476009" y="483807"/>
                </a:cubicBezTo>
                <a:lnTo>
                  <a:pt x="6483237" y="487308"/>
                </a:lnTo>
                <a:lnTo>
                  <a:pt x="6483605" y="487102"/>
                </a:lnTo>
                <a:cubicBezTo>
                  <a:pt x="6485654" y="487272"/>
                  <a:pt x="6488212" y="488201"/>
                  <a:pt x="6491673" y="490243"/>
                </a:cubicBezTo>
                <a:lnTo>
                  <a:pt x="6496411" y="493689"/>
                </a:lnTo>
                <a:lnTo>
                  <a:pt x="6510429" y="500479"/>
                </a:lnTo>
                <a:lnTo>
                  <a:pt x="6516750" y="500983"/>
                </a:lnTo>
                <a:cubicBezTo>
                  <a:pt x="6541864" y="496675"/>
                  <a:pt x="6554866" y="452619"/>
                  <a:pt x="6580199" y="483318"/>
                </a:cubicBezTo>
                <a:cubicBezTo>
                  <a:pt x="6622601" y="489571"/>
                  <a:pt x="6654587" y="470617"/>
                  <a:pt x="6690237" y="493051"/>
                </a:cubicBezTo>
                <a:cubicBezTo>
                  <a:pt x="6729957" y="498806"/>
                  <a:pt x="6766252" y="494451"/>
                  <a:pt x="6798356" y="506748"/>
                </a:cubicBezTo>
                <a:cubicBezTo>
                  <a:pt x="6813529" y="501270"/>
                  <a:pt x="6826992" y="500232"/>
                  <a:pt x="6837102" y="513677"/>
                </a:cubicBezTo>
                <a:cubicBezTo>
                  <a:pt x="6874837" y="515764"/>
                  <a:pt x="6887115" y="500833"/>
                  <a:pt x="6907934" y="517339"/>
                </a:cubicBezTo>
                <a:cubicBezTo>
                  <a:pt x="6934086" y="494196"/>
                  <a:pt x="6933260" y="504492"/>
                  <a:pt x="6941474" y="513632"/>
                </a:cubicBezTo>
                <a:lnTo>
                  <a:pt x="6942754" y="514394"/>
                </a:lnTo>
                <a:lnTo>
                  <a:pt x="6946363" y="511066"/>
                </a:lnTo>
                <a:lnTo>
                  <a:pt x="6952592" y="510252"/>
                </a:lnTo>
                <a:lnTo>
                  <a:pt x="6968398" y="513946"/>
                </a:lnTo>
                <a:lnTo>
                  <a:pt x="6974142" y="516310"/>
                </a:lnTo>
                <a:cubicBezTo>
                  <a:pt x="6978173" y="517574"/>
                  <a:pt x="6980948" y="517948"/>
                  <a:pt x="6982971" y="517694"/>
                </a:cubicBezTo>
                <a:lnTo>
                  <a:pt x="6983252" y="517416"/>
                </a:lnTo>
                <a:lnTo>
                  <a:pt x="6991400" y="519321"/>
                </a:lnTo>
                <a:cubicBezTo>
                  <a:pt x="7005004" y="523242"/>
                  <a:pt x="7018100" y="527732"/>
                  <a:pt x="7030460" y="532556"/>
                </a:cubicBezTo>
                <a:cubicBezTo>
                  <a:pt x="7044917" y="516932"/>
                  <a:pt x="7088472" y="545083"/>
                  <a:pt x="7089916" y="511503"/>
                </a:cubicBezTo>
                <a:cubicBezTo>
                  <a:pt x="7106785" y="517039"/>
                  <a:pt x="7114554" y="532321"/>
                  <a:pt x="7113059" y="509904"/>
                </a:cubicBezTo>
                <a:cubicBezTo>
                  <a:pt x="7118735" y="511110"/>
                  <a:pt x="7122641" y="509850"/>
                  <a:pt x="7125755" y="507393"/>
                </a:cubicBezTo>
                <a:lnTo>
                  <a:pt x="7126765" y="506166"/>
                </a:lnTo>
                <a:lnTo>
                  <a:pt x="7164175" y="519011"/>
                </a:lnTo>
                <a:lnTo>
                  <a:pt x="7169654" y="518219"/>
                </a:lnTo>
                <a:lnTo>
                  <a:pt x="7193386" y="529788"/>
                </a:lnTo>
                <a:lnTo>
                  <a:pt x="7205997" y="534060"/>
                </a:lnTo>
                <a:lnTo>
                  <a:pt x="7208842" y="538783"/>
                </a:lnTo>
                <a:cubicBezTo>
                  <a:pt x="7212314" y="541931"/>
                  <a:pt x="7217803" y="543928"/>
                  <a:pt x="7227817" y="543304"/>
                </a:cubicBezTo>
                <a:lnTo>
                  <a:pt x="7230267" y="542497"/>
                </a:lnTo>
                <a:lnTo>
                  <a:pt x="7244913" y="551160"/>
                </a:lnTo>
                <a:cubicBezTo>
                  <a:pt x="7249453" y="554807"/>
                  <a:pt x="7253253" y="559130"/>
                  <a:pt x="7255970" y="564383"/>
                </a:cubicBezTo>
                <a:cubicBezTo>
                  <a:pt x="7315146" y="548103"/>
                  <a:pt x="7361553" y="579076"/>
                  <a:pt x="7421156" y="584155"/>
                </a:cubicBezTo>
                <a:cubicBezTo>
                  <a:pt x="7465612" y="613750"/>
                  <a:pt x="7546249" y="613142"/>
                  <a:pt x="7553166" y="653085"/>
                </a:cubicBezTo>
                <a:cubicBezTo>
                  <a:pt x="7562552" y="609214"/>
                  <a:pt x="7673998" y="724531"/>
                  <a:pt x="7643092" y="662482"/>
                </a:cubicBezTo>
                <a:lnTo>
                  <a:pt x="7896429" y="689054"/>
                </a:lnTo>
                <a:cubicBezTo>
                  <a:pt x="7940867" y="662251"/>
                  <a:pt x="7914217" y="689365"/>
                  <a:pt x="7954620" y="689481"/>
                </a:cubicBezTo>
                <a:cubicBezTo>
                  <a:pt x="7937756" y="718000"/>
                  <a:pt x="8005608" y="680123"/>
                  <a:pt x="8000803" y="714583"/>
                </a:cubicBezTo>
                <a:cubicBezTo>
                  <a:pt x="8008309" y="713512"/>
                  <a:pt x="8015731" y="711389"/>
                  <a:pt x="8023216" y="709000"/>
                </a:cubicBezTo>
                <a:lnTo>
                  <a:pt x="8027136" y="707765"/>
                </a:lnTo>
                <a:lnTo>
                  <a:pt x="8041622" y="708731"/>
                </a:lnTo>
                <a:lnTo>
                  <a:pt x="8047209" y="701624"/>
                </a:lnTo>
                <a:lnTo>
                  <a:pt x="8070088" y="697789"/>
                </a:lnTo>
                <a:cubicBezTo>
                  <a:pt x="8078424" y="697492"/>
                  <a:pt x="8087123" y="698508"/>
                  <a:pt x="8096332" y="701624"/>
                </a:cubicBezTo>
                <a:cubicBezTo>
                  <a:pt x="8123926" y="724651"/>
                  <a:pt x="8185640" y="697894"/>
                  <a:pt x="8219225" y="728069"/>
                </a:cubicBezTo>
                <a:cubicBezTo>
                  <a:pt x="8232644" y="736562"/>
                  <a:pt x="8280723" y="746936"/>
                  <a:pt x="8293793" y="739200"/>
                </a:cubicBezTo>
                <a:cubicBezTo>
                  <a:pt x="8304636" y="739365"/>
                  <a:pt x="8314843" y="745516"/>
                  <a:pt x="8323753" y="736063"/>
                </a:cubicBezTo>
                <a:cubicBezTo>
                  <a:pt x="8336542" y="725164"/>
                  <a:pt x="8363344" y="752699"/>
                  <a:pt x="8364496" y="736635"/>
                </a:cubicBezTo>
                <a:cubicBezTo>
                  <a:pt x="8383724" y="755702"/>
                  <a:pt x="8414211" y="733717"/>
                  <a:pt x="8437662" y="731942"/>
                </a:cubicBezTo>
                <a:cubicBezTo>
                  <a:pt x="8451685" y="749699"/>
                  <a:pt x="8487061" y="728469"/>
                  <a:pt x="8533764" y="735554"/>
                </a:cubicBezTo>
                <a:cubicBezTo>
                  <a:pt x="8548878" y="755832"/>
                  <a:pt x="8565301" y="740114"/>
                  <a:pt x="8596769" y="769632"/>
                </a:cubicBezTo>
                <a:cubicBezTo>
                  <a:pt x="8598880" y="767829"/>
                  <a:pt x="8601326" y="766261"/>
                  <a:pt x="8604035" y="764982"/>
                </a:cubicBezTo>
                <a:cubicBezTo>
                  <a:pt x="8619777" y="757551"/>
                  <a:pt x="8640772" y="761213"/>
                  <a:pt x="8650929" y="773164"/>
                </a:cubicBezTo>
                <a:cubicBezTo>
                  <a:pt x="8702615" y="814545"/>
                  <a:pt x="8757170" y="823762"/>
                  <a:pt x="8806497" y="839707"/>
                </a:cubicBezTo>
                <a:cubicBezTo>
                  <a:pt x="8863157" y="854381"/>
                  <a:pt x="8833749" y="812347"/>
                  <a:pt x="8898377" y="854651"/>
                </a:cubicBezTo>
                <a:cubicBezTo>
                  <a:pt x="8909161" y="844048"/>
                  <a:pt x="8918437" y="845186"/>
                  <a:pt x="8932389" y="853846"/>
                </a:cubicBezTo>
                <a:cubicBezTo>
                  <a:pt x="8960146" y="860074"/>
                  <a:pt x="8965550" y="829338"/>
                  <a:pt x="8989288" y="852877"/>
                </a:cubicBezTo>
                <a:cubicBezTo>
                  <a:pt x="8988278" y="835633"/>
                  <a:pt x="9043995" y="856467"/>
                  <a:pt x="9035275" y="837110"/>
                </a:cubicBezTo>
                <a:cubicBezTo>
                  <a:pt x="9060165" y="838647"/>
                  <a:pt x="9108456" y="858499"/>
                  <a:pt x="9138626" y="862106"/>
                </a:cubicBezTo>
                <a:cubicBezTo>
                  <a:pt x="9165080" y="876547"/>
                  <a:pt x="9174888" y="860404"/>
                  <a:pt x="9216298" y="858754"/>
                </a:cubicBezTo>
                <a:cubicBezTo>
                  <a:pt x="9230418" y="871192"/>
                  <a:pt x="9244774" y="868822"/>
                  <a:pt x="9259941" y="861843"/>
                </a:cubicBezTo>
                <a:cubicBezTo>
                  <a:pt x="9297647" y="870955"/>
                  <a:pt x="9335980" y="863006"/>
                  <a:pt x="9380407" y="864825"/>
                </a:cubicBezTo>
                <a:cubicBezTo>
                  <a:pt x="9424338" y="883720"/>
                  <a:pt x="9443322" y="899138"/>
                  <a:pt x="9490772" y="901190"/>
                </a:cubicBezTo>
                <a:cubicBezTo>
                  <a:pt x="9530410" y="933396"/>
                  <a:pt x="9546422" y="928548"/>
                  <a:pt x="9584982" y="935980"/>
                </a:cubicBezTo>
                <a:cubicBezTo>
                  <a:pt x="9629819" y="954269"/>
                  <a:pt x="9718219" y="986435"/>
                  <a:pt x="9759797" y="1010923"/>
                </a:cubicBezTo>
                <a:cubicBezTo>
                  <a:pt x="9801376" y="1035410"/>
                  <a:pt x="9804503" y="1066293"/>
                  <a:pt x="9834455" y="1082908"/>
                </a:cubicBezTo>
                <a:cubicBezTo>
                  <a:pt x="9864406" y="1099522"/>
                  <a:pt x="9891608" y="1087791"/>
                  <a:pt x="9939504" y="1110614"/>
                </a:cubicBezTo>
                <a:cubicBezTo>
                  <a:pt x="9978150" y="1098522"/>
                  <a:pt x="10034187" y="1166580"/>
                  <a:pt x="10077001" y="1160906"/>
                </a:cubicBezTo>
                <a:cubicBezTo>
                  <a:pt x="10084861" y="1190721"/>
                  <a:pt x="10164307" y="1234884"/>
                  <a:pt x="10178431" y="1244920"/>
                </a:cubicBezTo>
                <a:cubicBezTo>
                  <a:pt x="10210316" y="1215779"/>
                  <a:pt x="10222273" y="1306394"/>
                  <a:pt x="10248658" y="1309335"/>
                </a:cubicBezTo>
                <a:lnTo>
                  <a:pt x="10414709" y="1388645"/>
                </a:lnTo>
                <a:cubicBezTo>
                  <a:pt x="10473963" y="1440373"/>
                  <a:pt x="10538857" y="1454568"/>
                  <a:pt x="10592469" y="1543828"/>
                </a:cubicBezTo>
                <a:cubicBezTo>
                  <a:pt x="10651538" y="1531501"/>
                  <a:pt x="10660082" y="1567462"/>
                  <a:pt x="10674941" y="1597388"/>
                </a:cubicBezTo>
                <a:lnTo>
                  <a:pt x="10680562" y="1605023"/>
                </a:lnTo>
                <a:lnTo>
                  <a:pt x="0" y="1605023"/>
                </a:lnTo>
                <a:lnTo>
                  <a:pt x="0" y="415048"/>
                </a:lnTo>
                <a:lnTo>
                  <a:pt x="9656" y="416044"/>
                </a:lnTo>
                <a:cubicBezTo>
                  <a:pt x="66794" y="420549"/>
                  <a:pt x="142962" y="423374"/>
                  <a:pt x="179196" y="423071"/>
                </a:cubicBezTo>
                <a:cubicBezTo>
                  <a:pt x="202136" y="418172"/>
                  <a:pt x="228694" y="392385"/>
                  <a:pt x="250912" y="408617"/>
                </a:cubicBezTo>
                <a:cubicBezTo>
                  <a:pt x="249389" y="392611"/>
                  <a:pt x="280512" y="416185"/>
                  <a:pt x="291375" y="403710"/>
                </a:cubicBezTo>
                <a:cubicBezTo>
                  <a:pt x="298635" y="393187"/>
                  <a:pt x="309770" y="397885"/>
                  <a:pt x="320542" y="396592"/>
                </a:cubicBezTo>
                <a:cubicBezTo>
                  <a:pt x="359051" y="397166"/>
                  <a:pt x="484339" y="405354"/>
                  <a:pt x="522426" y="407158"/>
                </a:cubicBezTo>
                <a:cubicBezTo>
                  <a:pt x="532069" y="408997"/>
                  <a:pt x="540856" y="408831"/>
                  <a:pt x="549068" y="407418"/>
                </a:cubicBezTo>
                <a:lnTo>
                  <a:pt x="571100" y="400562"/>
                </a:lnTo>
                <a:lnTo>
                  <a:pt x="575457" y="392801"/>
                </a:lnTo>
                <a:lnTo>
                  <a:pt x="589968" y="391807"/>
                </a:lnTo>
                <a:lnTo>
                  <a:pt x="593649" y="390062"/>
                </a:lnTo>
                <a:cubicBezTo>
                  <a:pt x="600667" y="386700"/>
                  <a:pt x="607669" y="383607"/>
                  <a:pt x="614928" y="381544"/>
                </a:cubicBezTo>
                <a:cubicBezTo>
                  <a:pt x="636416" y="381988"/>
                  <a:pt x="667253" y="387671"/>
                  <a:pt x="722580" y="392722"/>
                </a:cubicBezTo>
                <a:cubicBezTo>
                  <a:pt x="792539" y="408114"/>
                  <a:pt x="885615" y="380106"/>
                  <a:pt x="946884" y="411854"/>
                </a:cubicBezTo>
                <a:cubicBezTo>
                  <a:pt x="1028270" y="418469"/>
                  <a:pt x="1139077" y="429433"/>
                  <a:pt x="1210905" y="432414"/>
                </a:cubicBezTo>
                <a:cubicBezTo>
                  <a:pt x="1270803" y="429423"/>
                  <a:pt x="1321921" y="453757"/>
                  <a:pt x="1377854" y="429745"/>
                </a:cubicBezTo>
                <a:cubicBezTo>
                  <a:pt x="1381419" y="434564"/>
                  <a:pt x="1385901" y="438319"/>
                  <a:pt x="1391004" y="441307"/>
                </a:cubicBezTo>
                <a:lnTo>
                  <a:pt x="1406953" y="447889"/>
                </a:lnTo>
                <a:lnTo>
                  <a:pt x="1409246" y="446765"/>
                </a:lnTo>
                <a:cubicBezTo>
                  <a:pt x="1419066" y="444804"/>
                  <a:pt x="1424836" y="446037"/>
                  <a:pt x="1428800" y="448677"/>
                </a:cubicBezTo>
                <a:lnTo>
                  <a:pt x="1432402" y="452956"/>
                </a:lnTo>
                <a:lnTo>
                  <a:pt x="1606578" y="430870"/>
                </a:lnTo>
                <a:cubicBezTo>
                  <a:pt x="1619625" y="433971"/>
                  <a:pt x="1633347" y="436643"/>
                  <a:pt x="1647476" y="438687"/>
                </a:cubicBezTo>
                <a:lnTo>
                  <a:pt x="1655866" y="439472"/>
                </a:lnTo>
                <a:lnTo>
                  <a:pt x="1656096" y="439162"/>
                </a:lnTo>
                <a:cubicBezTo>
                  <a:pt x="1658061" y="438636"/>
                  <a:pt x="1666503" y="411823"/>
                  <a:pt x="1670708" y="412530"/>
                </a:cubicBezTo>
                <a:lnTo>
                  <a:pt x="1737953" y="399496"/>
                </a:lnTo>
                <a:lnTo>
                  <a:pt x="1848192" y="376032"/>
                </a:lnTo>
                <a:cubicBezTo>
                  <a:pt x="1887458" y="368088"/>
                  <a:pt x="1918458" y="352092"/>
                  <a:pt x="1954077" y="352621"/>
                </a:cubicBezTo>
                <a:cubicBezTo>
                  <a:pt x="1965180" y="342609"/>
                  <a:pt x="1976973" y="337201"/>
                  <a:pt x="1993047" y="346068"/>
                </a:cubicBezTo>
                <a:cubicBezTo>
                  <a:pt x="2028636" y="335449"/>
                  <a:pt x="2032293" y="317806"/>
                  <a:pt x="2059719" y="325903"/>
                </a:cubicBezTo>
                <a:cubicBezTo>
                  <a:pt x="2071905" y="296194"/>
                  <a:pt x="2076373" y="305826"/>
                  <a:pt x="2088528" y="311409"/>
                </a:cubicBezTo>
                <a:lnTo>
                  <a:pt x="2090087" y="311676"/>
                </a:lnTo>
                <a:lnTo>
                  <a:pt x="2091700" y="307455"/>
                </a:lnTo>
                <a:lnTo>
                  <a:pt x="2096989" y="304649"/>
                </a:lnTo>
                <a:lnTo>
                  <a:pt x="2113325" y="302764"/>
                </a:lnTo>
                <a:lnTo>
                  <a:pt x="2119780" y="303007"/>
                </a:lnTo>
                <a:cubicBezTo>
                  <a:pt x="2124111" y="302819"/>
                  <a:pt x="2126840" y="302239"/>
                  <a:pt x="2128562" y="301336"/>
                </a:cubicBezTo>
                <a:cubicBezTo>
                  <a:pt x="2128600" y="301221"/>
                  <a:pt x="2128640" y="301107"/>
                  <a:pt x="2128679" y="300991"/>
                </a:cubicBezTo>
                <a:lnTo>
                  <a:pt x="2179558" y="299095"/>
                </a:lnTo>
                <a:cubicBezTo>
                  <a:pt x="2184857" y="280099"/>
                  <a:pt x="2238998" y="291238"/>
                  <a:pt x="2223277" y="260239"/>
                </a:cubicBezTo>
                <a:cubicBezTo>
                  <a:pt x="2241523" y="259676"/>
                  <a:pt x="2256386" y="270988"/>
                  <a:pt x="2243644" y="251110"/>
                </a:cubicBezTo>
                <a:cubicBezTo>
                  <a:pt x="2249448" y="250324"/>
                  <a:pt x="2252382" y="247882"/>
                  <a:pt x="2253986" y="244616"/>
                </a:cubicBezTo>
                <a:lnTo>
                  <a:pt x="2254285" y="243167"/>
                </a:lnTo>
                <a:lnTo>
                  <a:pt x="2295037" y="242433"/>
                </a:lnTo>
                <a:lnTo>
                  <a:pt x="2299648" y="239896"/>
                </a:lnTo>
                <a:lnTo>
                  <a:pt x="2327237" y="242539"/>
                </a:lnTo>
                <a:lnTo>
                  <a:pt x="2340943" y="242239"/>
                </a:lnTo>
                <a:lnTo>
                  <a:pt x="2345943" y="245589"/>
                </a:lnTo>
                <a:cubicBezTo>
                  <a:pt x="2350718" y="247299"/>
                  <a:pt x="2356754" y="247292"/>
                  <a:pt x="2365602" y="243403"/>
                </a:cubicBezTo>
                <a:lnTo>
                  <a:pt x="2367433" y="241858"/>
                </a:lnTo>
                <a:lnTo>
                  <a:pt x="2385231" y="244873"/>
                </a:lnTo>
                <a:cubicBezTo>
                  <a:pt x="2391237" y="246682"/>
                  <a:pt x="2396907" y="249351"/>
                  <a:pt x="2402059" y="253223"/>
                </a:cubicBezTo>
                <a:cubicBezTo>
                  <a:pt x="2457690" y="251623"/>
                  <a:pt x="2639813" y="242704"/>
                  <a:pt x="2719020" y="235271"/>
                </a:cubicBezTo>
                <a:cubicBezTo>
                  <a:pt x="2762954" y="229515"/>
                  <a:pt x="2821915" y="222156"/>
                  <a:pt x="2877308" y="208630"/>
                </a:cubicBezTo>
                <a:cubicBezTo>
                  <a:pt x="2947949" y="226393"/>
                  <a:pt x="2978035" y="153757"/>
                  <a:pt x="3051375" y="154110"/>
                </a:cubicBezTo>
                <a:cubicBezTo>
                  <a:pt x="3078434" y="115011"/>
                  <a:pt x="3067807" y="148493"/>
                  <a:pt x="3104837" y="135199"/>
                </a:cubicBezTo>
                <a:cubicBezTo>
                  <a:pt x="3103880" y="166713"/>
                  <a:pt x="3146743" y="109780"/>
                  <a:pt x="3159836" y="142694"/>
                </a:cubicBezTo>
                <a:cubicBezTo>
                  <a:pt x="3166160" y="139232"/>
                  <a:pt x="3171875" y="134841"/>
                  <a:pt x="3177510" y="130186"/>
                </a:cubicBezTo>
                <a:lnTo>
                  <a:pt x="3180470" y="127764"/>
                </a:lnTo>
                <a:lnTo>
                  <a:pt x="3194216" y="123837"/>
                </a:lnTo>
                <a:lnTo>
                  <a:pt x="3214710" y="104451"/>
                </a:lnTo>
                <a:cubicBezTo>
                  <a:pt x="3222186" y="101416"/>
                  <a:pt x="3230663" y="99454"/>
                  <a:pt x="3240671" y="99232"/>
                </a:cubicBezTo>
                <a:cubicBezTo>
                  <a:pt x="3277606" y="111009"/>
                  <a:pt x="3320498" y="66221"/>
                  <a:pt x="3366544" y="82506"/>
                </a:cubicBezTo>
                <a:cubicBezTo>
                  <a:pt x="3383134" y="85775"/>
                  <a:pt x="3432393" y="79256"/>
                  <a:pt x="3440424" y="67891"/>
                </a:cubicBezTo>
                <a:cubicBezTo>
                  <a:pt x="3450432" y="64444"/>
                  <a:pt x="3462892" y="66649"/>
                  <a:pt x="3466248" y="55103"/>
                </a:cubicBezTo>
                <a:cubicBezTo>
                  <a:pt x="3472418" y="40954"/>
                  <a:pt x="3510917" y="57092"/>
                  <a:pt x="3503820" y="42110"/>
                </a:cubicBezTo>
                <a:lnTo>
                  <a:pt x="3568389" y="13576"/>
                </a:lnTo>
                <a:cubicBezTo>
                  <a:pt x="3579310" y="19318"/>
                  <a:pt x="3590168" y="14433"/>
                  <a:pt x="3604089" y="6980"/>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1976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6" name="Rectangle 25">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DC5F1B1-8A60-C806-D4F3-989E5E7DFC0B}"/>
              </a:ext>
            </a:extLst>
          </p:cNvPr>
          <p:cNvSpPr txBox="1"/>
          <p:nvPr/>
        </p:nvSpPr>
        <p:spPr>
          <a:xfrm>
            <a:off x="699714" y="353160"/>
            <a:ext cx="7091300" cy="89858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a:solidFill>
                  <a:srgbClr val="FFFFFF"/>
                </a:solidFill>
                <a:latin typeface="+mj-lt"/>
                <a:ea typeface="+mj-ea"/>
                <a:cs typeface="+mj-cs"/>
              </a:rPr>
              <a:t>The Input and output </a:t>
            </a:r>
          </a:p>
        </p:txBody>
      </p:sp>
      <p:pic>
        <p:nvPicPr>
          <p:cNvPr id="4" name="Picture 3" descr="A screenshot of a computer&#10;&#10;Description automatically generated">
            <a:extLst>
              <a:ext uri="{FF2B5EF4-FFF2-40B4-BE49-F238E27FC236}">
                <a16:creationId xmlns:a16="http://schemas.microsoft.com/office/drawing/2014/main" id="{7778DFC6-2571-6E7C-1513-5D728084D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833" y="2828260"/>
            <a:ext cx="5379003" cy="2243470"/>
          </a:xfrm>
          <a:prstGeom prst="rect">
            <a:avLst/>
          </a:prstGeom>
        </p:spPr>
      </p:pic>
      <p:pic>
        <p:nvPicPr>
          <p:cNvPr id="2" name="Content Placeholder 4" descr="A screenshot of a computer">
            <a:extLst>
              <a:ext uri="{FF2B5EF4-FFF2-40B4-BE49-F238E27FC236}">
                <a16:creationId xmlns:a16="http://schemas.microsoft.com/office/drawing/2014/main" id="{07CA393F-E285-2FF5-4B8D-A4BB429785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5165" y="2972442"/>
            <a:ext cx="5131087" cy="2488577"/>
          </a:xfrm>
          <a:prstGeom prst="rect">
            <a:avLst/>
          </a:prstGeom>
        </p:spPr>
      </p:pic>
    </p:spTree>
    <p:extLst>
      <p:ext uri="{BB962C8B-B14F-4D97-AF65-F5344CB8AC3E}">
        <p14:creationId xmlns:p14="http://schemas.microsoft.com/office/powerpoint/2010/main" val="2029433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840</TotalTime>
  <Words>540</Words>
  <Application>Microsoft Office PowerPoint</Application>
  <PresentationFormat>Widescreen</PresentationFormat>
  <Paragraphs>71</Paragraphs>
  <Slides>11</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Meiryo</vt:lpstr>
      <vt:lpstr>Aptos</vt:lpstr>
      <vt:lpstr>Aptos Display</vt:lpstr>
      <vt:lpstr>Arial</vt:lpstr>
      <vt:lpstr>Calibri</vt:lpstr>
      <vt:lpstr>Times New Roman</vt:lpstr>
      <vt:lpstr>Office Theme</vt:lpstr>
      <vt:lpstr>Database for ‘Intervue’  DBMS Final Project</vt:lpstr>
      <vt:lpstr>PowerPoint Presentation</vt:lpstr>
      <vt:lpstr>PowerPoint Presentation</vt:lpstr>
      <vt:lpstr>PowerPoint Presentation</vt:lpstr>
      <vt:lpstr>PowerPoint Presentation</vt:lpstr>
      <vt:lpstr>PowerPoint Presentation</vt:lpstr>
      <vt:lpstr>Entities and Attributes </vt:lpstr>
      <vt:lpstr>Table creation </vt:lpstr>
      <vt:lpstr>PowerPoint Presentation</vt:lpstr>
      <vt:lpstr>PowerPoint Presentation</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Yanamandra, Sai Harini</dc:creator>
  <cp:lastModifiedBy>Naresh kumar Mallela</cp:lastModifiedBy>
  <cp:revision>7</cp:revision>
  <dcterms:created xsi:type="dcterms:W3CDTF">2024-12-13T02:10:52Z</dcterms:created>
  <dcterms:modified xsi:type="dcterms:W3CDTF">2024-12-20T17:27:43Z</dcterms:modified>
</cp:coreProperties>
</file>

<file path=docProps/thumbnail.jpeg>
</file>